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1"/>
  </p:notesMasterIdLst>
  <p:handoutMasterIdLst>
    <p:handoutMasterId r:id="rId22"/>
  </p:handoutMasterIdLst>
  <p:sldIdLst>
    <p:sldId id="5502" r:id="rId6"/>
    <p:sldId id="2146848488" r:id="rId7"/>
    <p:sldId id="2146848495" r:id="rId8"/>
    <p:sldId id="2146848455" r:id="rId9"/>
    <p:sldId id="2146848458" r:id="rId10"/>
    <p:sldId id="2146848498" r:id="rId11"/>
    <p:sldId id="2100" r:id="rId12"/>
    <p:sldId id="2146848496" r:id="rId13"/>
    <p:sldId id="2146848490" r:id="rId14"/>
    <p:sldId id="2146848494" r:id="rId15"/>
    <p:sldId id="2146848497" r:id="rId16"/>
    <p:sldId id="3235" r:id="rId17"/>
    <p:sldId id="3143" r:id="rId18"/>
    <p:sldId id="288" r:id="rId19"/>
    <p:sldId id="27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B5C"/>
    <a:srgbClr val="CCD5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C018F0-034D-4722-B5E6-C43477159990}" v="106" dt="2025-02-05T14:26:33.825"/>
    <p1510:client id="{9220BB0F-8EAB-44DD-B8D8-7A0B8583192F}" v="811" vWet="4090" dt="2025-02-05T15:02:06.255"/>
  </p1510:revLst>
</p1510:revInfo>
</file>

<file path=ppt/tableStyles.xml><?xml version="1.0" encoding="utf-8"?>
<a:tblStyleLst xmlns:a="http://schemas.openxmlformats.org/drawingml/2006/main" def="{5940675A-B579-460E-94D1-54222C63F5D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n typografi, tabelgit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5" d="100"/>
          <a:sy n="145" d="100"/>
        </p:scale>
        <p:origin x="3032" y="31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03/02/2025</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386E511-D742-4EFE-90B5-C9FC42762E0F}" type="datetimeFigureOut">
              <a:rPr lang="en-GB" smtClean="0"/>
              <a:pPr/>
              <a:t>03/02/2025</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A16CFAD1-D197-4A88-B173-A6412E995EE5}" type="slidenum">
              <a:rPr lang="en-GB" smtClean="0"/>
              <a:pPr/>
              <a:t>‹#›</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K"/>
          </a:p>
        </p:txBody>
      </p:sp>
      <p:sp>
        <p:nvSpPr>
          <p:cNvPr id="4" name="Slide Number Placeholder 3"/>
          <p:cNvSpPr>
            <a:spLocks noGrp="1"/>
          </p:cNvSpPr>
          <p:nvPr>
            <p:ph type="sldNum" sz="quarter" idx="5"/>
          </p:nvPr>
        </p:nvSpPr>
        <p:spPr/>
        <p:txBody>
          <a:bodyPr/>
          <a:lstStyle/>
          <a:p>
            <a:fld id="{A16CFAD1-D197-4A88-B173-A6412E995EE5}" type="slidenum">
              <a:rPr lang="en-GB" smtClean="0"/>
              <a:pPr/>
              <a:t>1</a:t>
            </a:fld>
            <a:endParaRPr lang="en-GB"/>
          </a:p>
        </p:txBody>
      </p:sp>
    </p:spTree>
    <p:extLst>
      <p:ext uri="{BB962C8B-B14F-4D97-AF65-F5344CB8AC3E}">
        <p14:creationId xmlns:p14="http://schemas.microsoft.com/office/powerpoint/2010/main" val="3006934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A16CFAD1-D197-4A88-B173-A6412E995EE5}" type="slidenum">
              <a:rPr lang="en-GB" smtClean="0"/>
              <a:pPr/>
              <a:t>4</a:t>
            </a:fld>
            <a:endParaRPr lang="en-GB"/>
          </a:p>
        </p:txBody>
      </p:sp>
    </p:spTree>
    <p:extLst>
      <p:ext uri="{BB962C8B-B14F-4D97-AF65-F5344CB8AC3E}">
        <p14:creationId xmlns:p14="http://schemas.microsoft.com/office/powerpoint/2010/main" val="144133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2EDFB06-87A8-4F21-967A-B70E9E77F9C2}"/>
              </a:ext>
            </a:extLst>
          </p:cNvPr>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3417409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A16CFAD1-D197-4A88-B173-A6412E995EE5}" type="slidenum">
              <a:rPr lang="en-GB" smtClean="0"/>
              <a:pPr/>
              <a:t>15</a:t>
            </a:fld>
            <a:endParaRPr lang="en-GB"/>
          </a:p>
        </p:txBody>
      </p:sp>
    </p:spTree>
    <p:extLst>
      <p:ext uri="{BB962C8B-B14F-4D97-AF65-F5344CB8AC3E}">
        <p14:creationId xmlns:p14="http://schemas.microsoft.com/office/powerpoint/2010/main" val="22544135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99D75D28-B7B4-410F-A386-4CA988AC2584}"/>
              </a:ext>
            </a:extLst>
          </p:cNvPr>
          <p:cNvGrpSpPr/>
          <p:nvPr userDrawn="1"/>
        </p:nvGrpSpPr>
        <p:grpSpPr>
          <a:xfrm>
            <a:off x="360000" y="3337200"/>
            <a:ext cx="8603025" cy="3158999"/>
            <a:chOff x="360000" y="3337200"/>
            <a:chExt cx="8603025" cy="3158999"/>
          </a:xfrm>
        </p:grpSpPr>
        <p:sp>
          <p:nvSpPr>
            <p:cNvPr id="13" name="Background">
              <a:extLst>
                <a:ext uri="{FF2B5EF4-FFF2-40B4-BE49-F238E27FC236}">
                  <a16:creationId xmlns:a16="http://schemas.microsoft.com/office/drawing/2014/main" id="{AE9C91F1-BC5D-4525-9FC6-3A37B297B286}"/>
                </a:ext>
              </a:extLst>
            </p:cNvPr>
            <p:cNvSpPr txBox="1">
              <a:spLocks/>
            </p:cNvSpPr>
            <p:nvPr userDrawn="1"/>
          </p:nvSpPr>
          <p:spPr>
            <a:xfrm>
              <a:off x="360000" y="3337200"/>
              <a:ext cx="8603025" cy="3158999"/>
            </a:xfrm>
            <a:prstGeom prst="rect">
              <a:avLst/>
            </a:prstGeom>
            <a:solidFill>
              <a:schemeClr val="accent1"/>
            </a:solidFill>
          </p:spPr>
          <p:txBody>
            <a:bodyPr vert="horz" lIns="720000" tIns="720000" rIns="720000" bIns="0" rtlCol="0" anchor="t" anchorCtr="0">
              <a:noAutofit/>
            </a:bodyPr>
            <a:lstStyle>
              <a:lvl1pPr algn="l" defTabSz="914400" rtl="0" eaLnBrk="1" latinLnBrk="0" hangingPunct="1">
                <a:lnSpc>
                  <a:spcPct val="83000"/>
                </a:lnSpc>
                <a:spcBef>
                  <a:spcPct val="0"/>
                </a:spcBef>
                <a:buNone/>
                <a:defRPr sz="4000" b="1" kern="1200">
                  <a:solidFill>
                    <a:schemeClr val="accent1"/>
                  </a:solidFill>
                  <a:latin typeface="+mj-lt"/>
                  <a:ea typeface="+mj-ea"/>
                  <a:cs typeface="+mj-cs"/>
                </a:defRPr>
              </a:lvl1pPr>
            </a:lstStyle>
            <a:p>
              <a:endParaRPr lang="da-DK" sz="100">
                <a:solidFill>
                  <a:schemeClr val="bg1"/>
                </a:solidFill>
              </a:endParaRPr>
            </a:p>
          </p:txBody>
        </p:sp>
        <p:sp>
          <p:nvSpPr>
            <p:cNvPr id="11" name="Freeform: Shape 10">
              <a:extLst>
                <a:ext uri="{FF2B5EF4-FFF2-40B4-BE49-F238E27FC236}">
                  <a16:creationId xmlns:a16="http://schemas.microsoft.com/office/drawing/2014/main" id="{E903EBC1-A071-4A9A-844C-098183C7E808}"/>
                </a:ext>
              </a:extLst>
            </p:cNvPr>
            <p:cNvSpPr/>
            <p:nvPr userDrawn="1"/>
          </p:nvSpPr>
          <p:spPr>
            <a:xfrm>
              <a:off x="5552229" y="3338639"/>
              <a:ext cx="3410796" cy="2113816"/>
            </a:xfrm>
            <a:custGeom>
              <a:avLst/>
              <a:gdLst>
                <a:gd name="connsiteX0" fmla="*/ 280725 w 3410796"/>
                <a:gd name="connsiteY0" fmla="*/ 0 h 2113816"/>
                <a:gd name="connsiteX1" fmla="*/ 3410796 w 3410796"/>
                <a:gd name="connsiteY1" fmla="*/ 0 h 2113816"/>
                <a:gd name="connsiteX2" fmla="*/ 3410796 w 3410796"/>
                <a:gd name="connsiteY2" fmla="*/ 889906 h 2113816"/>
                <a:gd name="connsiteX3" fmla="*/ 3219815 w 3410796"/>
                <a:gd name="connsiteY3" fmla="*/ 1053198 h 2113816"/>
                <a:gd name="connsiteX4" fmla="*/ 277462 w 3410796"/>
                <a:gd name="connsiteY4" fmla="*/ 1887585 h 2113816"/>
                <a:gd name="connsiteX5" fmla="*/ 159592 w 3410796"/>
                <a:gd name="connsiteY5" fmla="*/ 289533 h 2113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10796" h="2113816">
                  <a:moveTo>
                    <a:pt x="280725" y="0"/>
                  </a:moveTo>
                  <a:lnTo>
                    <a:pt x="3410796" y="0"/>
                  </a:lnTo>
                  <a:lnTo>
                    <a:pt x="3410796" y="889906"/>
                  </a:lnTo>
                  <a:lnTo>
                    <a:pt x="3219815" y="1053198"/>
                  </a:lnTo>
                  <a:cubicBezTo>
                    <a:pt x="2034197" y="2019277"/>
                    <a:pt x="823301" y="2395195"/>
                    <a:pt x="277462" y="1887585"/>
                  </a:cubicBezTo>
                  <a:cubicBezTo>
                    <a:pt x="-58437" y="1575209"/>
                    <a:pt x="-78889" y="987391"/>
                    <a:pt x="159592" y="289533"/>
                  </a:cubicBezTo>
                  <a:close/>
                </a:path>
              </a:pathLst>
            </a:custGeom>
            <a:solidFill>
              <a:srgbClr val="1A416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err="1"/>
            </a:p>
          </p:txBody>
        </p:sp>
      </p:grpSp>
      <p:sp>
        <p:nvSpPr>
          <p:cNvPr id="12" name="Picture Placeholder 11">
            <a:extLst>
              <a:ext uri="{FF2B5EF4-FFF2-40B4-BE49-F238E27FC236}">
                <a16:creationId xmlns:a16="http://schemas.microsoft.com/office/drawing/2014/main" id="{338F8142-B6E6-4B19-BDCE-A4831C0C0410}"/>
              </a:ext>
            </a:extLst>
          </p:cNvPr>
          <p:cNvSpPr>
            <a:spLocks noGrp="1"/>
          </p:cNvSpPr>
          <p:nvPr>
            <p:ph type="pic" sz="quarter" idx="13"/>
          </p:nvPr>
        </p:nvSpPr>
        <p:spPr>
          <a:xfrm>
            <a:off x="360000" y="360000"/>
            <a:ext cx="11472000" cy="6137638"/>
          </a:xfrm>
          <a:custGeom>
            <a:avLst/>
            <a:gdLst>
              <a:gd name="connsiteX0" fmla="*/ 0 w 11472000"/>
              <a:gd name="connsiteY0" fmla="*/ 0 h 6137638"/>
              <a:gd name="connsiteX1" fmla="*/ 11472000 w 11472000"/>
              <a:gd name="connsiteY1" fmla="*/ 0 h 6137638"/>
              <a:gd name="connsiteX2" fmla="*/ 11472000 w 11472000"/>
              <a:gd name="connsiteY2" fmla="*/ 6137638 h 6137638"/>
              <a:gd name="connsiteX3" fmla="*/ 8603025 w 11472000"/>
              <a:gd name="connsiteY3" fmla="*/ 6137638 h 6137638"/>
              <a:gd name="connsiteX4" fmla="*/ 8603025 w 11472000"/>
              <a:gd name="connsiteY4" fmla="*/ 2978639 h 6137638"/>
              <a:gd name="connsiteX5" fmla="*/ 0 w 11472000"/>
              <a:gd name="connsiteY5" fmla="*/ 2978639 h 613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72000" h="6137638">
                <a:moveTo>
                  <a:pt x="0" y="0"/>
                </a:moveTo>
                <a:lnTo>
                  <a:pt x="11472000" y="0"/>
                </a:lnTo>
                <a:lnTo>
                  <a:pt x="11472000" y="6137638"/>
                </a:lnTo>
                <a:lnTo>
                  <a:pt x="8603025" y="6137638"/>
                </a:lnTo>
                <a:lnTo>
                  <a:pt x="8603025" y="2978639"/>
                </a:lnTo>
                <a:lnTo>
                  <a:pt x="0" y="2978639"/>
                </a:lnTo>
                <a:close/>
              </a:path>
            </a:pathLst>
          </a:custGeom>
        </p:spPr>
        <p:txBody>
          <a:bodyPr wrap="square" lIns="0" tIns="2520000">
            <a:noAutofit/>
          </a:bodyPr>
          <a:lstStyle>
            <a:lvl1pPr marL="0" indent="0" algn="ctr">
              <a:buNone/>
              <a:defRPr sz="1600"/>
            </a:lvl1pPr>
          </a:lstStyle>
          <a:p>
            <a:r>
              <a:rPr lang="en-US"/>
              <a:t>Click icon to add picture</a:t>
            </a:r>
            <a:endParaRPr lang="en-GB"/>
          </a:p>
        </p:txBody>
      </p:sp>
      <p:sp>
        <p:nvSpPr>
          <p:cNvPr id="2" name="Title 1"/>
          <p:cNvSpPr>
            <a:spLocks noGrp="1"/>
          </p:cNvSpPr>
          <p:nvPr>
            <p:ph type="ctrTitle"/>
          </p:nvPr>
        </p:nvSpPr>
        <p:spPr>
          <a:xfrm>
            <a:off x="1068569" y="3796751"/>
            <a:ext cx="7185415" cy="1092511"/>
          </a:xfrm>
        </p:spPr>
        <p:txBody>
          <a:bodyPr anchor="b" anchorCtr="0"/>
          <a:lstStyle>
            <a:lvl1pPr algn="l">
              <a:defRPr sz="4000">
                <a:solidFill>
                  <a:schemeClr val="bg1"/>
                </a:solidFill>
              </a:defRPr>
            </a:lvl1pPr>
          </a:lstStyle>
          <a:p>
            <a:r>
              <a:rPr lang="en-US"/>
              <a:t>Click to edit Master title style</a:t>
            </a:r>
            <a:endParaRPr lang="da-DK"/>
          </a:p>
        </p:txBody>
      </p:sp>
      <p:sp>
        <p:nvSpPr>
          <p:cNvPr id="15" name="Undertitel 2">
            <a:extLst>
              <a:ext uri="{FF2B5EF4-FFF2-40B4-BE49-F238E27FC236}">
                <a16:creationId xmlns:a16="http://schemas.microsoft.com/office/drawing/2014/main" id="{8B721A81-00F7-42C6-A58D-B6055125F95C}"/>
              </a:ext>
            </a:extLst>
          </p:cNvPr>
          <p:cNvSpPr>
            <a:spLocks noGrp="1"/>
          </p:cNvSpPr>
          <p:nvPr>
            <p:ph type="subTitle" idx="1" hasCustomPrompt="1"/>
          </p:nvPr>
        </p:nvSpPr>
        <p:spPr>
          <a:xfrm>
            <a:off x="1068569" y="4930922"/>
            <a:ext cx="7185415" cy="521532"/>
          </a:xfrm>
        </p:spPr>
        <p:txBody>
          <a:bodyPr/>
          <a:lstStyle>
            <a:lvl1pPr marL="0" indent="0" algn="l">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tilføje tekst</a:t>
            </a:r>
          </a:p>
        </p:txBody>
      </p:sp>
      <p:sp>
        <p:nvSpPr>
          <p:cNvPr id="4" name="Date_GeneralDate"/>
          <p:cNvSpPr>
            <a:spLocks noGrp="1"/>
          </p:cNvSpPr>
          <p:nvPr>
            <p:ph type="dt" sz="half" idx="10"/>
          </p:nvPr>
        </p:nvSpPr>
        <p:spPr>
          <a:xfrm>
            <a:off x="0" y="6912000"/>
            <a:ext cx="0" cy="0"/>
          </a:xfrm>
          <a:prstGeom prst="rect">
            <a:avLst/>
          </a:prstGeom>
        </p:spPr>
        <p:txBody>
          <a:bodyPr/>
          <a:lstStyle>
            <a:lvl1pPr>
              <a:defRPr sz="100">
                <a:noFill/>
              </a:defRPr>
            </a:lvl1pPr>
          </a:lstStyle>
          <a:p>
            <a:fld id="{65E08A0A-942C-4853-833F-3BD0856B2997}" type="datetime2">
              <a:rPr lang="da-DK" smtClean="0"/>
              <a:t>3. februar 2025</a:t>
            </a:fld>
            <a:endParaRPr lang="da-DK"/>
          </a:p>
        </p:txBody>
      </p:sp>
      <p:sp>
        <p:nvSpPr>
          <p:cNvPr id="5" name="FLD_PresentationTitle"/>
          <p:cNvSpPr>
            <a:spLocks noGrp="1"/>
          </p:cNvSpPr>
          <p:nvPr>
            <p:ph type="ftr" sz="quarter" idx="11"/>
          </p:nvPr>
        </p:nvSpPr>
        <p:spPr>
          <a:xfrm>
            <a:off x="0" y="6912000"/>
            <a:ext cx="0" cy="0"/>
          </a:xfrm>
          <a:prstGeom prst="rect">
            <a:avLst/>
          </a:prstGeom>
        </p:spPr>
        <p:txBody>
          <a:bodyPr/>
          <a:lstStyle>
            <a:lvl1pPr>
              <a:defRPr sz="100">
                <a:noFill/>
              </a:defRPr>
            </a:lvl1pPr>
          </a:lstStyle>
          <a:p>
            <a:endParaRPr lang="da-DK"/>
          </a:p>
        </p:txBody>
      </p:sp>
      <p:sp>
        <p:nvSpPr>
          <p:cNvPr id="6" name="Slide Number Placeholder 5"/>
          <p:cNvSpPr>
            <a:spLocks noGrp="1"/>
          </p:cNvSpPr>
          <p:nvPr>
            <p:ph type="sldNum" sz="quarter" idx="12"/>
          </p:nvPr>
        </p:nvSpPr>
        <p:spPr>
          <a:xfrm>
            <a:off x="0" y="6912000"/>
            <a:ext cx="0" cy="0"/>
          </a:xfrm>
          <a:prstGeom prst="rect">
            <a:avLst/>
          </a:prstGeom>
        </p:spPr>
        <p:txBody>
          <a:bodyPr/>
          <a:lstStyle>
            <a:lvl1pPr>
              <a:defRPr>
                <a:noFill/>
              </a:defRPr>
            </a:lvl1pPr>
          </a:lstStyle>
          <a:p>
            <a:fld id="{24C8C45C-947F-4981-8B3F-4F32E973C901}" type="slidenum">
              <a:rPr lang="da-DK" smtClean="0"/>
              <a:pPr/>
              <a:t>‹#›</a:t>
            </a:fld>
            <a:endParaRPr lang="da-DK"/>
          </a:p>
        </p:txBody>
      </p:sp>
      <p:pic>
        <p:nvPicPr>
          <p:cNvPr id="21" name="Graphic 20">
            <a:extLst>
              <a:ext uri="{FF2B5EF4-FFF2-40B4-BE49-F238E27FC236}">
                <a16:creationId xmlns:a16="http://schemas.microsoft.com/office/drawing/2014/main" id="{A3C88826-D85F-41A0-82D6-394DD35B571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9838" y="5557913"/>
            <a:ext cx="2778369" cy="318454"/>
          </a:xfrm>
          <a:prstGeom prst="rect">
            <a:avLst/>
          </a:prstGeom>
        </p:spPr>
      </p:pic>
    </p:spTree>
    <p:extLst>
      <p:ext uri="{BB962C8B-B14F-4D97-AF65-F5344CB8AC3E}">
        <p14:creationId xmlns:p14="http://schemas.microsoft.com/office/powerpoint/2010/main" val="3588970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spalt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da-DK" noProof="0"/>
          </a:p>
        </p:txBody>
      </p:sp>
      <p:sp>
        <p:nvSpPr>
          <p:cNvPr id="3" name="Content Placeholder 2"/>
          <p:cNvSpPr>
            <a:spLocks noGrp="1"/>
          </p:cNvSpPr>
          <p:nvPr>
            <p:ph idx="1" hasCustomPrompt="1"/>
          </p:nvPr>
        </p:nvSpPr>
        <p:spPr/>
        <p:txBody>
          <a:bodyPr/>
          <a:lstStyle>
            <a:lvl1pPr>
              <a:defRPr/>
            </a:lvl1pPr>
          </a:lstStyle>
          <a:p>
            <a:pPr lvl="0"/>
            <a:r>
              <a:rPr lang="da-DK" noProof="0"/>
              <a:t>Klik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8" name="Pladsholder til indhold 30">
            <a:extLst>
              <a:ext uri="{FF2B5EF4-FFF2-40B4-BE49-F238E27FC236}">
                <a16:creationId xmlns:a16="http://schemas.microsoft.com/office/drawing/2014/main" id="{D9A3C91C-8ECC-4700-93EE-AB873B7B3C4D}"/>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a:t>Klik for at tilføje notetekst</a:t>
            </a:r>
          </a:p>
        </p:txBody>
      </p:sp>
      <p:sp>
        <p:nvSpPr>
          <p:cNvPr id="9" name="Slide Number Placeholder 8">
            <a:extLst>
              <a:ext uri="{FF2B5EF4-FFF2-40B4-BE49-F238E27FC236}">
                <a16:creationId xmlns:a16="http://schemas.microsoft.com/office/drawing/2014/main" id="{7EF78581-ECF4-4EF5-9368-9774A00A7EA8}"/>
              </a:ext>
            </a:extLst>
          </p:cNvPr>
          <p:cNvSpPr>
            <a:spLocks noGrp="1"/>
          </p:cNvSpPr>
          <p:nvPr>
            <p:ph type="sldNum" sz="quarter" idx="12"/>
          </p:nvPr>
        </p:nvSpPr>
        <p:spPr/>
        <p:txBody>
          <a:bodyPr/>
          <a:lstStyle/>
          <a:p>
            <a:fld id="{23AA811B-2EBD-4900-905E-5BE206449611}" type="slidenum">
              <a:rPr lang="da-DK" smtClean="0"/>
              <a:pPr/>
              <a:t>‹#›</a:t>
            </a:fld>
            <a:endParaRPr lang="da-DK"/>
          </a:p>
        </p:txBody>
      </p:sp>
      <p:sp>
        <p:nvSpPr>
          <p:cNvPr id="10" name="Date Placeholder 9">
            <a:extLst>
              <a:ext uri="{FF2B5EF4-FFF2-40B4-BE49-F238E27FC236}">
                <a16:creationId xmlns:a16="http://schemas.microsoft.com/office/drawing/2014/main" id="{343A3E2D-3CEE-4EF1-B38F-DD2C041C42DD}"/>
              </a:ext>
            </a:extLst>
          </p:cNvPr>
          <p:cNvSpPr>
            <a:spLocks noGrp="1"/>
          </p:cNvSpPr>
          <p:nvPr>
            <p:ph type="dt" sz="half" idx="13"/>
          </p:nvPr>
        </p:nvSpPr>
        <p:spPr/>
        <p:txBody>
          <a:bodyPr/>
          <a:lstStyle/>
          <a:p>
            <a:fld id="{9D7C1A83-3665-4C5B-A130-B3EC869B5E8B}" type="datetime2">
              <a:rPr lang="da-DK" smtClean="0"/>
              <a:t>3. februar 2025</a:t>
            </a:fld>
            <a:endParaRPr lang="da-DK"/>
          </a:p>
        </p:txBody>
      </p:sp>
      <p:sp>
        <p:nvSpPr>
          <p:cNvPr id="11" name="Footer Placeholder 10">
            <a:extLst>
              <a:ext uri="{FF2B5EF4-FFF2-40B4-BE49-F238E27FC236}">
                <a16:creationId xmlns:a16="http://schemas.microsoft.com/office/drawing/2014/main" id="{FF87DD96-4C54-492F-A175-8E9CB1721B61}"/>
              </a:ext>
            </a:extLst>
          </p:cNvPr>
          <p:cNvSpPr>
            <a:spLocks noGrp="1"/>
          </p:cNvSpPr>
          <p:nvPr>
            <p:ph type="ftr" sz="quarter" idx="14"/>
          </p:nvPr>
        </p:nvSpPr>
        <p:spPr/>
        <p:txBody>
          <a:bodyPr/>
          <a:lstStyle/>
          <a:p>
            <a:endParaRPr lang="da-DK"/>
          </a:p>
        </p:txBody>
      </p:sp>
    </p:spTree>
    <p:extLst>
      <p:ext uri="{BB962C8B-B14F-4D97-AF65-F5344CB8AC3E}">
        <p14:creationId xmlns:p14="http://schemas.microsoft.com/office/powerpoint/2010/main" val="2731011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spalte   ">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0FCEC24B-7692-41F1-8342-41A903CCE9FA}"/>
              </a:ext>
            </a:extLst>
          </p:cNvPr>
          <p:cNvSpPr/>
          <p:nvPr userDrawn="1"/>
        </p:nvSpPr>
        <p:spPr>
          <a:xfrm>
            <a:off x="0" y="0"/>
            <a:ext cx="12193200" cy="6861600"/>
          </a:xfrm>
          <a:prstGeom prst="rect">
            <a:avLst/>
          </a:prstGeom>
          <a:solidFill>
            <a:srgbClr val="CCD5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2" name="Title 1"/>
          <p:cNvSpPr>
            <a:spLocks noGrp="1"/>
          </p:cNvSpPr>
          <p:nvPr>
            <p:ph type="title"/>
          </p:nvPr>
        </p:nvSpPr>
        <p:spPr/>
        <p:txBody>
          <a:bodyPr/>
          <a:lstStyle/>
          <a:p>
            <a:r>
              <a:rPr lang="en-US" noProof="0"/>
              <a:t>Click to edit Master title style</a:t>
            </a:r>
            <a:endParaRPr lang="da-DK" noProof="0"/>
          </a:p>
        </p:txBody>
      </p:sp>
      <p:sp>
        <p:nvSpPr>
          <p:cNvPr id="3" name="Content Placeholder 2"/>
          <p:cNvSpPr>
            <a:spLocks noGrp="1"/>
          </p:cNvSpPr>
          <p:nvPr>
            <p:ph idx="1" hasCustomPrompt="1"/>
          </p:nvPr>
        </p:nvSpPr>
        <p:spPr/>
        <p:txBody>
          <a:bodyPr/>
          <a:lstStyle/>
          <a:p>
            <a:pPr lvl="0"/>
            <a:r>
              <a:rPr lang="da-DK" noProof="0"/>
              <a:t>Klik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3" name="Pladsholder til indhold 30">
            <a:extLst>
              <a:ext uri="{FF2B5EF4-FFF2-40B4-BE49-F238E27FC236}">
                <a16:creationId xmlns:a16="http://schemas.microsoft.com/office/drawing/2014/main" id="{4B39D772-A993-4D48-93C2-E32E6C5E763C}"/>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a:t>Klik for at tilføje notetekst</a:t>
            </a:r>
          </a:p>
        </p:txBody>
      </p:sp>
      <p:sp>
        <p:nvSpPr>
          <p:cNvPr id="9" name="Slide Number Placeholder 8">
            <a:extLst>
              <a:ext uri="{FF2B5EF4-FFF2-40B4-BE49-F238E27FC236}">
                <a16:creationId xmlns:a16="http://schemas.microsoft.com/office/drawing/2014/main" id="{7EF78581-ECF4-4EF5-9368-9774A00A7EA8}"/>
              </a:ext>
            </a:extLst>
          </p:cNvPr>
          <p:cNvSpPr>
            <a:spLocks noGrp="1"/>
          </p:cNvSpPr>
          <p:nvPr>
            <p:ph type="sldNum" sz="quarter" idx="12"/>
          </p:nvPr>
        </p:nvSpPr>
        <p:spPr/>
        <p:txBody>
          <a:bodyPr/>
          <a:lstStyle/>
          <a:p>
            <a:fld id="{23AA811B-2EBD-4900-905E-5BE206449611}" type="slidenum">
              <a:rPr lang="da-DK" smtClean="0"/>
              <a:pPr/>
              <a:t>‹#›</a:t>
            </a:fld>
            <a:endParaRPr lang="da-DK"/>
          </a:p>
        </p:txBody>
      </p:sp>
      <p:sp>
        <p:nvSpPr>
          <p:cNvPr id="10" name="Date Placeholder 9">
            <a:extLst>
              <a:ext uri="{FF2B5EF4-FFF2-40B4-BE49-F238E27FC236}">
                <a16:creationId xmlns:a16="http://schemas.microsoft.com/office/drawing/2014/main" id="{343A3E2D-3CEE-4EF1-B38F-DD2C041C42DD}"/>
              </a:ext>
            </a:extLst>
          </p:cNvPr>
          <p:cNvSpPr>
            <a:spLocks noGrp="1"/>
          </p:cNvSpPr>
          <p:nvPr>
            <p:ph type="dt" sz="half" idx="13"/>
          </p:nvPr>
        </p:nvSpPr>
        <p:spPr/>
        <p:txBody>
          <a:bodyPr/>
          <a:lstStyle/>
          <a:p>
            <a:fld id="{9D7C1A83-3665-4C5B-A130-B3EC869B5E8B}" type="datetime2">
              <a:rPr lang="da-DK" smtClean="0"/>
              <a:t>3. februar 2025</a:t>
            </a:fld>
            <a:endParaRPr lang="da-DK"/>
          </a:p>
        </p:txBody>
      </p:sp>
      <p:sp>
        <p:nvSpPr>
          <p:cNvPr id="11" name="Footer Placeholder 10">
            <a:extLst>
              <a:ext uri="{FF2B5EF4-FFF2-40B4-BE49-F238E27FC236}">
                <a16:creationId xmlns:a16="http://schemas.microsoft.com/office/drawing/2014/main" id="{FF87DD96-4C54-492F-A175-8E9CB1721B61}"/>
              </a:ext>
            </a:extLst>
          </p:cNvPr>
          <p:cNvSpPr>
            <a:spLocks noGrp="1"/>
          </p:cNvSpPr>
          <p:nvPr>
            <p:ph type="ftr" sz="quarter" idx="14"/>
          </p:nvPr>
        </p:nvSpPr>
        <p:spPr/>
        <p:txBody>
          <a:bodyPr/>
          <a:lstStyle/>
          <a:p>
            <a:endParaRPr lang="da-DK"/>
          </a:p>
        </p:txBody>
      </p:sp>
      <p:pic>
        <p:nvPicPr>
          <p:cNvPr id="12" name="Logo">
            <a:extLst>
              <a:ext uri="{FF2B5EF4-FFF2-40B4-BE49-F238E27FC236}">
                <a16:creationId xmlns:a16="http://schemas.microsoft.com/office/drawing/2014/main" id="{0EE9F75C-B879-4494-BD92-134D470E847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775" y="6376160"/>
            <a:ext cx="955675" cy="122090"/>
          </a:xfrm>
          <a:prstGeom prst="rect">
            <a:avLst/>
          </a:prstGeom>
        </p:spPr>
      </p:pic>
    </p:spTree>
    <p:extLst>
      <p:ext uri="{BB962C8B-B14F-4D97-AF65-F5344CB8AC3E}">
        <p14:creationId xmlns:p14="http://schemas.microsoft.com/office/powerpoint/2010/main" val="3452275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spalte  ">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0FCEC24B-7692-41F1-8342-41A903CCE9FA}"/>
              </a:ext>
            </a:extLst>
          </p:cNvPr>
          <p:cNvSpPr/>
          <p:nvPr userDrawn="1"/>
        </p:nvSpPr>
        <p:spPr>
          <a:xfrm>
            <a:off x="0" y="0"/>
            <a:ext cx="12193200" cy="6861600"/>
          </a:xfrm>
          <a:prstGeom prst="rect">
            <a:avLst/>
          </a:prstGeom>
          <a:solidFill>
            <a:srgbClr val="DEF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2" name="Title 1"/>
          <p:cNvSpPr>
            <a:spLocks noGrp="1"/>
          </p:cNvSpPr>
          <p:nvPr>
            <p:ph type="title"/>
          </p:nvPr>
        </p:nvSpPr>
        <p:spPr/>
        <p:txBody>
          <a:bodyPr/>
          <a:lstStyle/>
          <a:p>
            <a:r>
              <a:rPr lang="en-US" noProof="0"/>
              <a:t>Click to edit Master title style</a:t>
            </a:r>
            <a:endParaRPr lang="da-DK" noProof="0"/>
          </a:p>
        </p:txBody>
      </p:sp>
      <p:sp>
        <p:nvSpPr>
          <p:cNvPr id="3" name="Content Placeholder 2"/>
          <p:cNvSpPr>
            <a:spLocks noGrp="1"/>
          </p:cNvSpPr>
          <p:nvPr>
            <p:ph idx="1" hasCustomPrompt="1"/>
          </p:nvPr>
        </p:nvSpPr>
        <p:spPr/>
        <p:txBody>
          <a:bodyPr/>
          <a:lstStyle/>
          <a:p>
            <a:pPr lvl="0"/>
            <a:r>
              <a:rPr lang="da-DK" noProof="0"/>
              <a:t>Klik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3" name="Pladsholder til indhold 30">
            <a:extLst>
              <a:ext uri="{FF2B5EF4-FFF2-40B4-BE49-F238E27FC236}">
                <a16:creationId xmlns:a16="http://schemas.microsoft.com/office/drawing/2014/main" id="{47855F8A-0691-4FF9-B0C2-DBD83D9FF826}"/>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a:t>Klik for at tilføje notetekst</a:t>
            </a:r>
          </a:p>
        </p:txBody>
      </p:sp>
      <p:sp>
        <p:nvSpPr>
          <p:cNvPr id="9" name="Slide Number Placeholder 8">
            <a:extLst>
              <a:ext uri="{FF2B5EF4-FFF2-40B4-BE49-F238E27FC236}">
                <a16:creationId xmlns:a16="http://schemas.microsoft.com/office/drawing/2014/main" id="{7EF78581-ECF4-4EF5-9368-9774A00A7EA8}"/>
              </a:ext>
            </a:extLst>
          </p:cNvPr>
          <p:cNvSpPr>
            <a:spLocks noGrp="1"/>
          </p:cNvSpPr>
          <p:nvPr>
            <p:ph type="sldNum" sz="quarter" idx="12"/>
          </p:nvPr>
        </p:nvSpPr>
        <p:spPr/>
        <p:txBody>
          <a:bodyPr/>
          <a:lstStyle/>
          <a:p>
            <a:fld id="{23AA811B-2EBD-4900-905E-5BE206449611}" type="slidenum">
              <a:rPr lang="da-DK" smtClean="0"/>
              <a:pPr/>
              <a:t>‹#›</a:t>
            </a:fld>
            <a:endParaRPr lang="da-DK"/>
          </a:p>
        </p:txBody>
      </p:sp>
      <p:sp>
        <p:nvSpPr>
          <p:cNvPr id="10" name="Date Placeholder 9">
            <a:extLst>
              <a:ext uri="{FF2B5EF4-FFF2-40B4-BE49-F238E27FC236}">
                <a16:creationId xmlns:a16="http://schemas.microsoft.com/office/drawing/2014/main" id="{343A3E2D-3CEE-4EF1-B38F-DD2C041C42DD}"/>
              </a:ext>
            </a:extLst>
          </p:cNvPr>
          <p:cNvSpPr>
            <a:spLocks noGrp="1"/>
          </p:cNvSpPr>
          <p:nvPr>
            <p:ph type="dt" sz="half" idx="13"/>
          </p:nvPr>
        </p:nvSpPr>
        <p:spPr/>
        <p:txBody>
          <a:bodyPr/>
          <a:lstStyle/>
          <a:p>
            <a:fld id="{9D7C1A83-3665-4C5B-A130-B3EC869B5E8B}" type="datetime2">
              <a:rPr lang="da-DK" smtClean="0"/>
              <a:t>3. februar 2025</a:t>
            </a:fld>
            <a:endParaRPr lang="da-DK"/>
          </a:p>
        </p:txBody>
      </p:sp>
      <p:sp>
        <p:nvSpPr>
          <p:cNvPr id="11" name="Footer Placeholder 10">
            <a:extLst>
              <a:ext uri="{FF2B5EF4-FFF2-40B4-BE49-F238E27FC236}">
                <a16:creationId xmlns:a16="http://schemas.microsoft.com/office/drawing/2014/main" id="{FF87DD96-4C54-492F-A175-8E9CB1721B61}"/>
              </a:ext>
            </a:extLst>
          </p:cNvPr>
          <p:cNvSpPr>
            <a:spLocks noGrp="1"/>
          </p:cNvSpPr>
          <p:nvPr>
            <p:ph type="ftr" sz="quarter" idx="14"/>
          </p:nvPr>
        </p:nvSpPr>
        <p:spPr/>
        <p:txBody>
          <a:bodyPr/>
          <a:lstStyle/>
          <a:p>
            <a:endParaRPr lang="da-DK"/>
          </a:p>
        </p:txBody>
      </p:sp>
      <p:pic>
        <p:nvPicPr>
          <p:cNvPr id="12" name="Logo">
            <a:extLst>
              <a:ext uri="{FF2B5EF4-FFF2-40B4-BE49-F238E27FC236}">
                <a16:creationId xmlns:a16="http://schemas.microsoft.com/office/drawing/2014/main" id="{251BAB17-D6A2-4608-A65D-E19B97805AA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775" y="6376160"/>
            <a:ext cx="955675" cy="122090"/>
          </a:xfrm>
          <a:prstGeom prst="rect">
            <a:avLst/>
          </a:prstGeom>
        </p:spPr>
      </p:pic>
    </p:spTree>
    <p:extLst>
      <p:ext uri="{BB962C8B-B14F-4D97-AF65-F5344CB8AC3E}">
        <p14:creationId xmlns:p14="http://schemas.microsoft.com/office/powerpoint/2010/main" val="876235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spalte ">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0FCEC24B-7692-41F1-8342-41A903CCE9FA}"/>
              </a:ext>
            </a:extLst>
          </p:cNvPr>
          <p:cNvSpPr/>
          <p:nvPr userDrawn="1"/>
        </p:nvSpPr>
        <p:spPr>
          <a:xfrm>
            <a:off x="0" y="0"/>
            <a:ext cx="12193200" cy="6861600"/>
          </a:xfrm>
          <a:prstGeom prst="rect">
            <a:avLst/>
          </a:prstGeom>
          <a:solidFill>
            <a:srgbClr val="F8F6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pic>
        <p:nvPicPr>
          <p:cNvPr id="12" name="Logo">
            <a:extLst>
              <a:ext uri="{FF2B5EF4-FFF2-40B4-BE49-F238E27FC236}">
                <a16:creationId xmlns:a16="http://schemas.microsoft.com/office/drawing/2014/main" id="{6E094722-8394-4F2B-9368-30856182B9E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775" y="6376160"/>
            <a:ext cx="955675" cy="122090"/>
          </a:xfrm>
          <a:prstGeom prst="rect">
            <a:avLst/>
          </a:prstGeom>
        </p:spPr>
      </p:pic>
      <p:sp>
        <p:nvSpPr>
          <p:cNvPr id="2" name="Title 1"/>
          <p:cNvSpPr>
            <a:spLocks noGrp="1"/>
          </p:cNvSpPr>
          <p:nvPr>
            <p:ph type="title"/>
          </p:nvPr>
        </p:nvSpPr>
        <p:spPr/>
        <p:txBody>
          <a:bodyPr/>
          <a:lstStyle/>
          <a:p>
            <a:r>
              <a:rPr lang="en-US" noProof="0"/>
              <a:t>Click to edit Master title style</a:t>
            </a:r>
            <a:endParaRPr lang="da-DK" noProof="0"/>
          </a:p>
        </p:txBody>
      </p:sp>
      <p:sp>
        <p:nvSpPr>
          <p:cNvPr id="3" name="Content Placeholder 2"/>
          <p:cNvSpPr>
            <a:spLocks noGrp="1"/>
          </p:cNvSpPr>
          <p:nvPr>
            <p:ph idx="1" hasCustomPrompt="1"/>
          </p:nvPr>
        </p:nvSpPr>
        <p:spPr/>
        <p:txBody>
          <a:bodyPr/>
          <a:lstStyle/>
          <a:p>
            <a:pPr lvl="0"/>
            <a:r>
              <a:rPr lang="da-DK" noProof="0"/>
              <a:t>Klik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3" name="Pladsholder til indhold 30">
            <a:extLst>
              <a:ext uri="{FF2B5EF4-FFF2-40B4-BE49-F238E27FC236}">
                <a16:creationId xmlns:a16="http://schemas.microsoft.com/office/drawing/2014/main" id="{CE52FD86-508D-4BA3-B7BE-E4D87809C672}"/>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a:t>Klik for at tilføje notetekst</a:t>
            </a:r>
          </a:p>
        </p:txBody>
      </p:sp>
      <p:sp>
        <p:nvSpPr>
          <p:cNvPr id="9" name="Slide Number Placeholder 8">
            <a:extLst>
              <a:ext uri="{FF2B5EF4-FFF2-40B4-BE49-F238E27FC236}">
                <a16:creationId xmlns:a16="http://schemas.microsoft.com/office/drawing/2014/main" id="{7EF78581-ECF4-4EF5-9368-9774A00A7EA8}"/>
              </a:ext>
            </a:extLst>
          </p:cNvPr>
          <p:cNvSpPr>
            <a:spLocks noGrp="1"/>
          </p:cNvSpPr>
          <p:nvPr>
            <p:ph type="sldNum" sz="quarter" idx="12"/>
          </p:nvPr>
        </p:nvSpPr>
        <p:spPr/>
        <p:txBody>
          <a:bodyPr/>
          <a:lstStyle/>
          <a:p>
            <a:fld id="{23AA811B-2EBD-4900-905E-5BE206449611}" type="slidenum">
              <a:rPr lang="da-DK" smtClean="0"/>
              <a:pPr/>
              <a:t>‹#›</a:t>
            </a:fld>
            <a:endParaRPr lang="da-DK"/>
          </a:p>
        </p:txBody>
      </p:sp>
      <p:sp>
        <p:nvSpPr>
          <p:cNvPr id="10" name="Date Placeholder 9">
            <a:extLst>
              <a:ext uri="{FF2B5EF4-FFF2-40B4-BE49-F238E27FC236}">
                <a16:creationId xmlns:a16="http://schemas.microsoft.com/office/drawing/2014/main" id="{343A3E2D-3CEE-4EF1-B38F-DD2C041C42DD}"/>
              </a:ext>
            </a:extLst>
          </p:cNvPr>
          <p:cNvSpPr>
            <a:spLocks noGrp="1"/>
          </p:cNvSpPr>
          <p:nvPr>
            <p:ph type="dt" sz="half" idx="13"/>
          </p:nvPr>
        </p:nvSpPr>
        <p:spPr/>
        <p:txBody>
          <a:bodyPr/>
          <a:lstStyle/>
          <a:p>
            <a:fld id="{9D7C1A83-3665-4C5B-A130-B3EC869B5E8B}" type="datetime2">
              <a:rPr lang="da-DK" smtClean="0"/>
              <a:t>3. februar 2025</a:t>
            </a:fld>
            <a:endParaRPr lang="da-DK"/>
          </a:p>
        </p:txBody>
      </p:sp>
      <p:sp>
        <p:nvSpPr>
          <p:cNvPr id="11" name="Footer Placeholder 10">
            <a:extLst>
              <a:ext uri="{FF2B5EF4-FFF2-40B4-BE49-F238E27FC236}">
                <a16:creationId xmlns:a16="http://schemas.microsoft.com/office/drawing/2014/main" id="{FF87DD96-4C54-492F-A175-8E9CB1721B61}"/>
              </a:ext>
            </a:extLst>
          </p:cNvPr>
          <p:cNvSpPr>
            <a:spLocks noGrp="1"/>
          </p:cNvSpPr>
          <p:nvPr>
            <p:ph type="ftr" sz="quarter" idx="14"/>
          </p:nvPr>
        </p:nvSpPr>
        <p:spPr/>
        <p:txBody>
          <a:bodyPr/>
          <a:lstStyle/>
          <a:p>
            <a:endParaRPr lang="da-DK"/>
          </a:p>
        </p:txBody>
      </p:sp>
    </p:spTree>
    <p:extLst>
      <p:ext uri="{BB962C8B-B14F-4D97-AF65-F5344CB8AC3E}">
        <p14:creationId xmlns:p14="http://schemas.microsoft.com/office/powerpoint/2010/main" val="2884935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spalte">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0FCEC24B-7692-41F1-8342-41A903CCE9FA}"/>
              </a:ext>
            </a:extLst>
          </p:cNvPr>
          <p:cNvSpPr/>
          <p:nvPr userDrawn="1"/>
        </p:nvSpPr>
        <p:spPr>
          <a:xfrm>
            <a:off x="0" y="0"/>
            <a:ext cx="12193200" cy="6861600"/>
          </a:xfrm>
          <a:prstGeom prst="rect">
            <a:avLst/>
          </a:prstGeom>
          <a:solidFill>
            <a:srgbClr val="CCD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pic>
        <p:nvPicPr>
          <p:cNvPr id="12" name="Logo">
            <a:extLst>
              <a:ext uri="{FF2B5EF4-FFF2-40B4-BE49-F238E27FC236}">
                <a16:creationId xmlns:a16="http://schemas.microsoft.com/office/drawing/2014/main" id="{6E094722-8394-4F2B-9368-30856182B9E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775" y="6376160"/>
            <a:ext cx="955675" cy="122090"/>
          </a:xfrm>
          <a:prstGeom prst="rect">
            <a:avLst/>
          </a:prstGeom>
        </p:spPr>
      </p:pic>
      <p:sp>
        <p:nvSpPr>
          <p:cNvPr id="2" name="Title 1"/>
          <p:cNvSpPr>
            <a:spLocks noGrp="1"/>
          </p:cNvSpPr>
          <p:nvPr>
            <p:ph type="title"/>
          </p:nvPr>
        </p:nvSpPr>
        <p:spPr/>
        <p:txBody>
          <a:bodyPr/>
          <a:lstStyle/>
          <a:p>
            <a:r>
              <a:rPr lang="en-US" noProof="0"/>
              <a:t>Click to edit Master title style</a:t>
            </a:r>
            <a:endParaRPr lang="da-DK" noProof="0"/>
          </a:p>
        </p:txBody>
      </p:sp>
      <p:sp>
        <p:nvSpPr>
          <p:cNvPr id="3" name="Content Placeholder 2"/>
          <p:cNvSpPr>
            <a:spLocks noGrp="1"/>
          </p:cNvSpPr>
          <p:nvPr>
            <p:ph idx="1" hasCustomPrompt="1"/>
          </p:nvPr>
        </p:nvSpPr>
        <p:spPr/>
        <p:txBody>
          <a:bodyPr/>
          <a:lstStyle/>
          <a:p>
            <a:pPr lvl="0"/>
            <a:r>
              <a:rPr lang="da-DK" noProof="0"/>
              <a:t>Klik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3" name="Pladsholder til indhold 30">
            <a:extLst>
              <a:ext uri="{FF2B5EF4-FFF2-40B4-BE49-F238E27FC236}">
                <a16:creationId xmlns:a16="http://schemas.microsoft.com/office/drawing/2014/main" id="{B5E6251F-C394-4156-A453-7805AF2EF82E}"/>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a:t>Klik for at tilføje notetekst</a:t>
            </a:r>
          </a:p>
        </p:txBody>
      </p:sp>
      <p:sp>
        <p:nvSpPr>
          <p:cNvPr id="9" name="Slide Number Placeholder 8">
            <a:extLst>
              <a:ext uri="{FF2B5EF4-FFF2-40B4-BE49-F238E27FC236}">
                <a16:creationId xmlns:a16="http://schemas.microsoft.com/office/drawing/2014/main" id="{7EF78581-ECF4-4EF5-9368-9774A00A7EA8}"/>
              </a:ext>
            </a:extLst>
          </p:cNvPr>
          <p:cNvSpPr>
            <a:spLocks noGrp="1"/>
          </p:cNvSpPr>
          <p:nvPr>
            <p:ph type="sldNum" sz="quarter" idx="12"/>
          </p:nvPr>
        </p:nvSpPr>
        <p:spPr/>
        <p:txBody>
          <a:bodyPr/>
          <a:lstStyle/>
          <a:p>
            <a:fld id="{23AA811B-2EBD-4900-905E-5BE206449611}" type="slidenum">
              <a:rPr lang="da-DK" smtClean="0"/>
              <a:pPr/>
              <a:t>‹#›</a:t>
            </a:fld>
            <a:endParaRPr lang="da-DK"/>
          </a:p>
        </p:txBody>
      </p:sp>
      <p:sp>
        <p:nvSpPr>
          <p:cNvPr id="10" name="Date Placeholder 9">
            <a:extLst>
              <a:ext uri="{FF2B5EF4-FFF2-40B4-BE49-F238E27FC236}">
                <a16:creationId xmlns:a16="http://schemas.microsoft.com/office/drawing/2014/main" id="{343A3E2D-3CEE-4EF1-B38F-DD2C041C42DD}"/>
              </a:ext>
            </a:extLst>
          </p:cNvPr>
          <p:cNvSpPr>
            <a:spLocks noGrp="1"/>
          </p:cNvSpPr>
          <p:nvPr>
            <p:ph type="dt" sz="half" idx="13"/>
          </p:nvPr>
        </p:nvSpPr>
        <p:spPr/>
        <p:txBody>
          <a:bodyPr/>
          <a:lstStyle/>
          <a:p>
            <a:fld id="{9D7C1A83-3665-4C5B-A130-B3EC869B5E8B}" type="datetime2">
              <a:rPr lang="da-DK" smtClean="0"/>
              <a:t>3. februar 2025</a:t>
            </a:fld>
            <a:endParaRPr lang="da-DK"/>
          </a:p>
        </p:txBody>
      </p:sp>
      <p:sp>
        <p:nvSpPr>
          <p:cNvPr id="11" name="Footer Placeholder 10">
            <a:extLst>
              <a:ext uri="{FF2B5EF4-FFF2-40B4-BE49-F238E27FC236}">
                <a16:creationId xmlns:a16="http://schemas.microsoft.com/office/drawing/2014/main" id="{FF87DD96-4C54-492F-A175-8E9CB1721B61}"/>
              </a:ext>
            </a:extLst>
          </p:cNvPr>
          <p:cNvSpPr>
            <a:spLocks noGrp="1"/>
          </p:cNvSpPr>
          <p:nvPr>
            <p:ph type="ftr" sz="quarter" idx="14"/>
          </p:nvPr>
        </p:nvSpPr>
        <p:spPr/>
        <p:txBody>
          <a:bodyPr/>
          <a:lstStyle/>
          <a:p>
            <a:endParaRPr lang="da-DK"/>
          </a:p>
        </p:txBody>
      </p:sp>
    </p:spTree>
    <p:extLst>
      <p:ext uri="{BB962C8B-B14F-4D97-AF65-F5344CB8AC3E}">
        <p14:creationId xmlns:p14="http://schemas.microsoft.com/office/powerpoint/2010/main" val="3556877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spalter/ pladsholder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da-DK" noProof="0"/>
          </a:p>
        </p:txBody>
      </p:sp>
      <p:sp>
        <p:nvSpPr>
          <p:cNvPr id="3" name="Content Placeholder 2"/>
          <p:cNvSpPr>
            <a:spLocks noGrp="1"/>
          </p:cNvSpPr>
          <p:nvPr>
            <p:ph idx="1" hasCustomPrompt="1"/>
          </p:nvPr>
        </p:nvSpPr>
        <p:spPr>
          <a:xfrm>
            <a:off x="358775" y="1611313"/>
            <a:ext cx="5737225" cy="4341600"/>
          </a:xfrm>
        </p:spPr>
        <p:txBody>
          <a:bodyPr/>
          <a:lstStyle/>
          <a:p>
            <a:pPr lvl="0"/>
            <a:r>
              <a:rPr lang="da-DK" noProof="0"/>
              <a:t>Klik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7051674" y="1611313"/>
            <a:ext cx="4779964" cy="4341600"/>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31" name="Pladsholder til indhold 30">
            <a:extLst>
              <a:ext uri="{FF2B5EF4-FFF2-40B4-BE49-F238E27FC236}">
                <a16:creationId xmlns:a16="http://schemas.microsoft.com/office/drawing/2014/main" id="{85C0F00A-FB92-4C81-9FB3-3F9F3C728180}"/>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fld id="{9D7C1A83-3665-4C5B-A130-B3EC869B5E8B}" type="datetime2">
              <a:rPr lang="da-DK" smtClean="0"/>
              <a:t>3. februar 2025</a:t>
            </a:fld>
            <a:endParaRPr lang="da-DK"/>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a:t>
            </a:fld>
            <a:endParaRPr lang="da-DK"/>
          </a:p>
        </p:txBody>
      </p:sp>
    </p:spTree>
    <p:extLst>
      <p:ext uri="{BB962C8B-B14F-4D97-AF65-F5344CB8AC3E}">
        <p14:creationId xmlns:p14="http://schemas.microsoft.com/office/powerpoint/2010/main" val="1370926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spalter/ pladsholdere   ">
    <p:spTree>
      <p:nvGrpSpPr>
        <p:cNvPr id="1" name=""/>
        <p:cNvGrpSpPr/>
        <p:nvPr/>
      </p:nvGrpSpPr>
      <p:grpSpPr>
        <a:xfrm>
          <a:off x="0" y="0"/>
          <a:ext cx="0" cy="0"/>
          <a:chOff x="0" y="0"/>
          <a:chExt cx="0" cy="0"/>
        </a:xfrm>
      </p:grpSpPr>
      <p:sp>
        <p:nvSpPr>
          <p:cNvPr id="12" name="Coin">
            <a:extLst>
              <a:ext uri="{FF2B5EF4-FFF2-40B4-BE49-F238E27FC236}">
                <a16:creationId xmlns:a16="http://schemas.microsoft.com/office/drawing/2014/main" id="{F7B0E079-3EB8-4EA3-B949-2F67EE71D591}"/>
              </a:ext>
            </a:extLst>
          </p:cNvPr>
          <p:cNvSpPr/>
          <p:nvPr userDrawn="1"/>
        </p:nvSpPr>
        <p:spPr>
          <a:xfrm>
            <a:off x="6225378" y="-1"/>
            <a:ext cx="5966622" cy="6498006"/>
          </a:xfrm>
          <a:custGeom>
            <a:avLst/>
            <a:gdLst>
              <a:gd name="connsiteX0" fmla="*/ 862967 w 5966622"/>
              <a:gd name="connsiteY0" fmla="*/ 0 h 6498006"/>
              <a:gd name="connsiteX1" fmla="*/ 5966622 w 5966622"/>
              <a:gd name="connsiteY1" fmla="*/ 0 h 6498006"/>
              <a:gd name="connsiteX2" fmla="*/ 5966622 w 5966622"/>
              <a:gd name="connsiteY2" fmla="*/ 5724124 h 6498006"/>
              <a:gd name="connsiteX3" fmla="*/ 5778791 w 5966622"/>
              <a:gd name="connsiteY3" fmla="*/ 5807851 h 6498006"/>
              <a:gd name="connsiteX4" fmla="*/ 852938 w 5966622"/>
              <a:gd name="connsiteY4" fmla="*/ 5802556 h 6498006"/>
              <a:gd name="connsiteX5" fmla="*/ 490596 w 5966622"/>
              <a:gd name="connsiteY5" fmla="*/ 890044 h 649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66622" h="6498006">
                <a:moveTo>
                  <a:pt x="862967" y="0"/>
                </a:moveTo>
                <a:lnTo>
                  <a:pt x="5966622" y="0"/>
                </a:lnTo>
                <a:lnTo>
                  <a:pt x="5966622" y="5724124"/>
                </a:lnTo>
                <a:lnTo>
                  <a:pt x="5778791" y="5807851"/>
                </a:lnTo>
                <a:cubicBezTo>
                  <a:pt x="3692321" y="6694527"/>
                  <a:pt x="1885519" y="6762818"/>
                  <a:pt x="852938" y="5802556"/>
                </a:cubicBezTo>
                <a:cubicBezTo>
                  <a:pt x="-179638" y="4842293"/>
                  <a:pt x="-242507" y="3035302"/>
                  <a:pt x="490596" y="890044"/>
                </a:cubicBezTo>
                <a:close/>
              </a:path>
            </a:pathLst>
          </a:custGeom>
          <a:solidFill>
            <a:srgbClr val="CCD5D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err="1"/>
          </a:p>
        </p:txBody>
      </p:sp>
      <p:sp>
        <p:nvSpPr>
          <p:cNvPr id="2" name="Title 1"/>
          <p:cNvSpPr>
            <a:spLocks noGrp="1"/>
          </p:cNvSpPr>
          <p:nvPr>
            <p:ph type="title"/>
          </p:nvPr>
        </p:nvSpPr>
        <p:spPr/>
        <p:txBody>
          <a:bodyPr/>
          <a:lstStyle/>
          <a:p>
            <a:r>
              <a:rPr lang="en-US" noProof="0"/>
              <a:t>Click to edit Master title style</a:t>
            </a:r>
            <a:endParaRPr lang="da-DK" noProof="0"/>
          </a:p>
        </p:txBody>
      </p:sp>
      <p:sp>
        <p:nvSpPr>
          <p:cNvPr id="3" name="Content Placeholder 2"/>
          <p:cNvSpPr>
            <a:spLocks noGrp="1"/>
          </p:cNvSpPr>
          <p:nvPr>
            <p:ph idx="1" hasCustomPrompt="1"/>
          </p:nvPr>
        </p:nvSpPr>
        <p:spPr>
          <a:xfrm>
            <a:off x="358775" y="1611313"/>
            <a:ext cx="5737225" cy="4341600"/>
          </a:xfrm>
        </p:spPr>
        <p:txBody>
          <a:bodyPr/>
          <a:lstStyle/>
          <a:p>
            <a:pPr lvl="0"/>
            <a:r>
              <a:rPr lang="da-DK" noProof="0"/>
              <a:t>Klik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7051674" y="1611313"/>
            <a:ext cx="4779964" cy="4341600"/>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3" name="Pladsholder til indhold 30">
            <a:extLst>
              <a:ext uri="{FF2B5EF4-FFF2-40B4-BE49-F238E27FC236}">
                <a16:creationId xmlns:a16="http://schemas.microsoft.com/office/drawing/2014/main" id="{E43BFF75-9206-44BE-8F22-B826D2E81BB2}"/>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fld id="{9D7C1A83-3665-4C5B-A130-B3EC869B5E8B}" type="datetime2">
              <a:rPr lang="da-DK" smtClean="0"/>
              <a:t>3. februar 2025</a:t>
            </a:fld>
            <a:endParaRPr lang="da-DK"/>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a:t>
            </a:fld>
            <a:endParaRPr lang="da-DK"/>
          </a:p>
        </p:txBody>
      </p:sp>
    </p:spTree>
    <p:extLst>
      <p:ext uri="{BB962C8B-B14F-4D97-AF65-F5344CB8AC3E}">
        <p14:creationId xmlns:p14="http://schemas.microsoft.com/office/powerpoint/2010/main" val="1087149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spalter/ pladsholdere  ">
    <p:spTree>
      <p:nvGrpSpPr>
        <p:cNvPr id="1" name=""/>
        <p:cNvGrpSpPr/>
        <p:nvPr/>
      </p:nvGrpSpPr>
      <p:grpSpPr>
        <a:xfrm>
          <a:off x="0" y="0"/>
          <a:ext cx="0" cy="0"/>
          <a:chOff x="0" y="0"/>
          <a:chExt cx="0" cy="0"/>
        </a:xfrm>
      </p:grpSpPr>
      <p:sp>
        <p:nvSpPr>
          <p:cNvPr id="12" name="Coin">
            <a:extLst>
              <a:ext uri="{FF2B5EF4-FFF2-40B4-BE49-F238E27FC236}">
                <a16:creationId xmlns:a16="http://schemas.microsoft.com/office/drawing/2014/main" id="{F7B0E079-3EB8-4EA3-B949-2F67EE71D591}"/>
              </a:ext>
            </a:extLst>
          </p:cNvPr>
          <p:cNvSpPr/>
          <p:nvPr userDrawn="1"/>
        </p:nvSpPr>
        <p:spPr>
          <a:xfrm>
            <a:off x="6225378" y="-1"/>
            <a:ext cx="5966622" cy="6498006"/>
          </a:xfrm>
          <a:custGeom>
            <a:avLst/>
            <a:gdLst>
              <a:gd name="connsiteX0" fmla="*/ 862967 w 5966622"/>
              <a:gd name="connsiteY0" fmla="*/ 0 h 6498006"/>
              <a:gd name="connsiteX1" fmla="*/ 5966622 w 5966622"/>
              <a:gd name="connsiteY1" fmla="*/ 0 h 6498006"/>
              <a:gd name="connsiteX2" fmla="*/ 5966622 w 5966622"/>
              <a:gd name="connsiteY2" fmla="*/ 5724124 h 6498006"/>
              <a:gd name="connsiteX3" fmla="*/ 5778791 w 5966622"/>
              <a:gd name="connsiteY3" fmla="*/ 5807851 h 6498006"/>
              <a:gd name="connsiteX4" fmla="*/ 852938 w 5966622"/>
              <a:gd name="connsiteY4" fmla="*/ 5802556 h 6498006"/>
              <a:gd name="connsiteX5" fmla="*/ 490596 w 5966622"/>
              <a:gd name="connsiteY5" fmla="*/ 890044 h 649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66622" h="6498006">
                <a:moveTo>
                  <a:pt x="862967" y="0"/>
                </a:moveTo>
                <a:lnTo>
                  <a:pt x="5966622" y="0"/>
                </a:lnTo>
                <a:lnTo>
                  <a:pt x="5966622" y="5724124"/>
                </a:lnTo>
                <a:lnTo>
                  <a:pt x="5778791" y="5807851"/>
                </a:lnTo>
                <a:cubicBezTo>
                  <a:pt x="3692321" y="6694527"/>
                  <a:pt x="1885519" y="6762818"/>
                  <a:pt x="852938" y="5802556"/>
                </a:cubicBezTo>
                <a:cubicBezTo>
                  <a:pt x="-179638" y="4842293"/>
                  <a:pt x="-242507" y="3035302"/>
                  <a:pt x="490596" y="890044"/>
                </a:cubicBezTo>
                <a:close/>
              </a:path>
            </a:pathLst>
          </a:custGeom>
          <a:solidFill>
            <a:srgbClr val="DEF2E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err="1"/>
          </a:p>
        </p:txBody>
      </p:sp>
      <p:sp>
        <p:nvSpPr>
          <p:cNvPr id="2" name="Title 1"/>
          <p:cNvSpPr>
            <a:spLocks noGrp="1"/>
          </p:cNvSpPr>
          <p:nvPr>
            <p:ph type="title"/>
          </p:nvPr>
        </p:nvSpPr>
        <p:spPr/>
        <p:txBody>
          <a:bodyPr/>
          <a:lstStyle/>
          <a:p>
            <a:r>
              <a:rPr lang="en-US" noProof="0"/>
              <a:t>Click to edit Master title style</a:t>
            </a:r>
            <a:endParaRPr lang="da-DK" noProof="0"/>
          </a:p>
        </p:txBody>
      </p:sp>
      <p:sp>
        <p:nvSpPr>
          <p:cNvPr id="3" name="Content Placeholder 2"/>
          <p:cNvSpPr>
            <a:spLocks noGrp="1"/>
          </p:cNvSpPr>
          <p:nvPr>
            <p:ph idx="1" hasCustomPrompt="1"/>
          </p:nvPr>
        </p:nvSpPr>
        <p:spPr>
          <a:xfrm>
            <a:off x="358775" y="1611313"/>
            <a:ext cx="5737225" cy="4341600"/>
          </a:xfrm>
        </p:spPr>
        <p:txBody>
          <a:bodyPr/>
          <a:lstStyle/>
          <a:p>
            <a:pPr lvl="0"/>
            <a:r>
              <a:rPr lang="da-DK" noProof="0"/>
              <a:t>Klik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7051674" y="1611313"/>
            <a:ext cx="4779964" cy="4341600"/>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3" name="Pladsholder til indhold 30">
            <a:extLst>
              <a:ext uri="{FF2B5EF4-FFF2-40B4-BE49-F238E27FC236}">
                <a16:creationId xmlns:a16="http://schemas.microsoft.com/office/drawing/2014/main" id="{3AEBF42E-D7C3-40E4-B15B-56FDA747368D}"/>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fld id="{9D7C1A83-3665-4C5B-A130-B3EC869B5E8B}" type="datetime2">
              <a:rPr lang="da-DK" smtClean="0"/>
              <a:t>3. februar 2025</a:t>
            </a:fld>
            <a:endParaRPr lang="da-DK"/>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a:t>
            </a:fld>
            <a:endParaRPr lang="da-DK"/>
          </a:p>
        </p:txBody>
      </p:sp>
    </p:spTree>
    <p:extLst>
      <p:ext uri="{BB962C8B-B14F-4D97-AF65-F5344CB8AC3E}">
        <p14:creationId xmlns:p14="http://schemas.microsoft.com/office/powerpoint/2010/main" val="34759597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spalter/ pladsholdere ">
    <p:spTree>
      <p:nvGrpSpPr>
        <p:cNvPr id="1" name=""/>
        <p:cNvGrpSpPr/>
        <p:nvPr/>
      </p:nvGrpSpPr>
      <p:grpSpPr>
        <a:xfrm>
          <a:off x="0" y="0"/>
          <a:ext cx="0" cy="0"/>
          <a:chOff x="0" y="0"/>
          <a:chExt cx="0" cy="0"/>
        </a:xfrm>
      </p:grpSpPr>
      <p:sp>
        <p:nvSpPr>
          <p:cNvPr id="12" name="Coin">
            <a:extLst>
              <a:ext uri="{FF2B5EF4-FFF2-40B4-BE49-F238E27FC236}">
                <a16:creationId xmlns:a16="http://schemas.microsoft.com/office/drawing/2014/main" id="{F7B0E079-3EB8-4EA3-B949-2F67EE71D591}"/>
              </a:ext>
            </a:extLst>
          </p:cNvPr>
          <p:cNvSpPr/>
          <p:nvPr userDrawn="1"/>
        </p:nvSpPr>
        <p:spPr>
          <a:xfrm>
            <a:off x="6225378" y="-1"/>
            <a:ext cx="5966622" cy="6498006"/>
          </a:xfrm>
          <a:custGeom>
            <a:avLst/>
            <a:gdLst>
              <a:gd name="connsiteX0" fmla="*/ 862967 w 5966622"/>
              <a:gd name="connsiteY0" fmla="*/ 0 h 6498006"/>
              <a:gd name="connsiteX1" fmla="*/ 5966622 w 5966622"/>
              <a:gd name="connsiteY1" fmla="*/ 0 h 6498006"/>
              <a:gd name="connsiteX2" fmla="*/ 5966622 w 5966622"/>
              <a:gd name="connsiteY2" fmla="*/ 5724124 h 6498006"/>
              <a:gd name="connsiteX3" fmla="*/ 5778791 w 5966622"/>
              <a:gd name="connsiteY3" fmla="*/ 5807851 h 6498006"/>
              <a:gd name="connsiteX4" fmla="*/ 852938 w 5966622"/>
              <a:gd name="connsiteY4" fmla="*/ 5802556 h 6498006"/>
              <a:gd name="connsiteX5" fmla="*/ 490596 w 5966622"/>
              <a:gd name="connsiteY5" fmla="*/ 890044 h 649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66622" h="6498006">
                <a:moveTo>
                  <a:pt x="862967" y="0"/>
                </a:moveTo>
                <a:lnTo>
                  <a:pt x="5966622" y="0"/>
                </a:lnTo>
                <a:lnTo>
                  <a:pt x="5966622" y="5724124"/>
                </a:lnTo>
                <a:lnTo>
                  <a:pt x="5778791" y="5807851"/>
                </a:lnTo>
                <a:cubicBezTo>
                  <a:pt x="3692321" y="6694527"/>
                  <a:pt x="1885519" y="6762818"/>
                  <a:pt x="852938" y="5802556"/>
                </a:cubicBezTo>
                <a:cubicBezTo>
                  <a:pt x="-179638" y="4842293"/>
                  <a:pt x="-242507" y="3035302"/>
                  <a:pt x="490596" y="890044"/>
                </a:cubicBezTo>
                <a:close/>
              </a:path>
            </a:pathLst>
          </a:custGeom>
          <a:solidFill>
            <a:srgbClr val="F8F6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err="1"/>
          </a:p>
        </p:txBody>
      </p:sp>
      <p:sp>
        <p:nvSpPr>
          <p:cNvPr id="2" name="Title 1"/>
          <p:cNvSpPr>
            <a:spLocks noGrp="1"/>
          </p:cNvSpPr>
          <p:nvPr>
            <p:ph type="title"/>
          </p:nvPr>
        </p:nvSpPr>
        <p:spPr/>
        <p:txBody>
          <a:bodyPr/>
          <a:lstStyle/>
          <a:p>
            <a:r>
              <a:rPr lang="en-US" noProof="0"/>
              <a:t>Click to edit Master title style</a:t>
            </a:r>
            <a:endParaRPr lang="da-DK" noProof="0"/>
          </a:p>
        </p:txBody>
      </p:sp>
      <p:sp>
        <p:nvSpPr>
          <p:cNvPr id="3" name="Content Placeholder 2"/>
          <p:cNvSpPr>
            <a:spLocks noGrp="1"/>
          </p:cNvSpPr>
          <p:nvPr>
            <p:ph idx="1" hasCustomPrompt="1"/>
          </p:nvPr>
        </p:nvSpPr>
        <p:spPr>
          <a:xfrm>
            <a:off x="358775" y="1611313"/>
            <a:ext cx="5737225" cy="4341600"/>
          </a:xfrm>
        </p:spPr>
        <p:txBody>
          <a:bodyPr/>
          <a:lstStyle/>
          <a:p>
            <a:pPr lvl="0"/>
            <a:r>
              <a:rPr lang="da-DK" noProof="0"/>
              <a:t>Klik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7051674" y="1611313"/>
            <a:ext cx="4779964" cy="4341600"/>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3" name="Pladsholder til indhold 30">
            <a:extLst>
              <a:ext uri="{FF2B5EF4-FFF2-40B4-BE49-F238E27FC236}">
                <a16:creationId xmlns:a16="http://schemas.microsoft.com/office/drawing/2014/main" id="{159C7AEA-E7DC-44B3-B2E8-CB84A87B7BD1}"/>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fld id="{9D7C1A83-3665-4C5B-A130-B3EC869B5E8B}" type="datetime2">
              <a:rPr lang="da-DK" smtClean="0"/>
              <a:t>3. februar 2025</a:t>
            </a:fld>
            <a:endParaRPr lang="da-DK"/>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a:t>
            </a:fld>
            <a:endParaRPr lang="da-DK"/>
          </a:p>
        </p:txBody>
      </p:sp>
    </p:spTree>
    <p:extLst>
      <p:ext uri="{BB962C8B-B14F-4D97-AF65-F5344CB8AC3E}">
        <p14:creationId xmlns:p14="http://schemas.microsoft.com/office/powerpoint/2010/main" val="36993107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spalter/ pladsholdere">
    <p:spTree>
      <p:nvGrpSpPr>
        <p:cNvPr id="1" name=""/>
        <p:cNvGrpSpPr/>
        <p:nvPr/>
      </p:nvGrpSpPr>
      <p:grpSpPr>
        <a:xfrm>
          <a:off x="0" y="0"/>
          <a:ext cx="0" cy="0"/>
          <a:chOff x="0" y="0"/>
          <a:chExt cx="0" cy="0"/>
        </a:xfrm>
      </p:grpSpPr>
      <p:sp>
        <p:nvSpPr>
          <p:cNvPr id="12" name="Coin">
            <a:extLst>
              <a:ext uri="{FF2B5EF4-FFF2-40B4-BE49-F238E27FC236}">
                <a16:creationId xmlns:a16="http://schemas.microsoft.com/office/drawing/2014/main" id="{F7B0E079-3EB8-4EA3-B949-2F67EE71D591}"/>
              </a:ext>
            </a:extLst>
          </p:cNvPr>
          <p:cNvSpPr/>
          <p:nvPr userDrawn="1"/>
        </p:nvSpPr>
        <p:spPr>
          <a:xfrm>
            <a:off x="6225378" y="-1"/>
            <a:ext cx="5966622" cy="6498006"/>
          </a:xfrm>
          <a:custGeom>
            <a:avLst/>
            <a:gdLst>
              <a:gd name="connsiteX0" fmla="*/ 862967 w 5966622"/>
              <a:gd name="connsiteY0" fmla="*/ 0 h 6498006"/>
              <a:gd name="connsiteX1" fmla="*/ 5966622 w 5966622"/>
              <a:gd name="connsiteY1" fmla="*/ 0 h 6498006"/>
              <a:gd name="connsiteX2" fmla="*/ 5966622 w 5966622"/>
              <a:gd name="connsiteY2" fmla="*/ 5724124 h 6498006"/>
              <a:gd name="connsiteX3" fmla="*/ 5778791 w 5966622"/>
              <a:gd name="connsiteY3" fmla="*/ 5807851 h 6498006"/>
              <a:gd name="connsiteX4" fmla="*/ 852938 w 5966622"/>
              <a:gd name="connsiteY4" fmla="*/ 5802556 h 6498006"/>
              <a:gd name="connsiteX5" fmla="*/ 490596 w 5966622"/>
              <a:gd name="connsiteY5" fmla="*/ 890044 h 649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66622" h="6498006">
                <a:moveTo>
                  <a:pt x="862967" y="0"/>
                </a:moveTo>
                <a:lnTo>
                  <a:pt x="5966622" y="0"/>
                </a:lnTo>
                <a:lnTo>
                  <a:pt x="5966622" y="5724124"/>
                </a:lnTo>
                <a:lnTo>
                  <a:pt x="5778791" y="5807851"/>
                </a:lnTo>
                <a:cubicBezTo>
                  <a:pt x="3692321" y="6694527"/>
                  <a:pt x="1885519" y="6762818"/>
                  <a:pt x="852938" y="5802556"/>
                </a:cubicBezTo>
                <a:cubicBezTo>
                  <a:pt x="-179638" y="4842293"/>
                  <a:pt x="-242507" y="3035302"/>
                  <a:pt x="490596" y="890044"/>
                </a:cubicBezTo>
                <a:close/>
              </a:path>
            </a:pathLst>
          </a:custGeom>
          <a:solidFill>
            <a:srgbClr val="CCDCD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err="1"/>
          </a:p>
        </p:txBody>
      </p:sp>
      <p:sp>
        <p:nvSpPr>
          <p:cNvPr id="2" name="Title 1"/>
          <p:cNvSpPr>
            <a:spLocks noGrp="1"/>
          </p:cNvSpPr>
          <p:nvPr>
            <p:ph type="title"/>
          </p:nvPr>
        </p:nvSpPr>
        <p:spPr/>
        <p:txBody>
          <a:bodyPr/>
          <a:lstStyle/>
          <a:p>
            <a:r>
              <a:rPr lang="en-US" noProof="0"/>
              <a:t>Click to edit Master title style</a:t>
            </a:r>
            <a:endParaRPr lang="da-DK" noProof="0"/>
          </a:p>
        </p:txBody>
      </p:sp>
      <p:sp>
        <p:nvSpPr>
          <p:cNvPr id="3" name="Content Placeholder 2"/>
          <p:cNvSpPr>
            <a:spLocks noGrp="1"/>
          </p:cNvSpPr>
          <p:nvPr>
            <p:ph idx="1" hasCustomPrompt="1"/>
          </p:nvPr>
        </p:nvSpPr>
        <p:spPr>
          <a:xfrm>
            <a:off x="358775" y="1611313"/>
            <a:ext cx="5737225" cy="4341600"/>
          </a:xfrm>
        </p:spPr>
        <p:txBody>
          <a:bodyPr/>
          <a:lstStyle/>
          <a:p>
            <a:pPr lvl="0"/>
            <a:r>
              <a:rPr lang="da-DK" noProof="0"/>
              <a:t>Klik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7051674" y="1611313"/>
            <a:ext cx="4779964" cy="4341600"/>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3" name="Pladsholder til indhold 30">
            <a:extLst>
              <a:ext uri="{FF2B5EF4-FFF2-40B4-BE49-F238E27FC236}">
                <a16:creationId xmlns:a16="http://schemas.microsoft.com/office/drawing/2014/main" id="{275DB642-5C2F-4F6B-B43D-07B45733E72C}"/>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fld id="{9D7C1A83-3665-4C5B-A130-B3EC869B5E8B}" type="datetime2">
              <a:rPr lang="da-DK" smtClean="0"/>
              <a:t>3. februar 2025</a:t>
            </a:fld>
            <a:endParaRPr lang="da-DK"/>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a:t>
            </a:fld>
            <a:endParaRPr lang="da-DK"/>
          </a:p>
        </p:txBody>
      </p:sp>
    </p:spTree>
    <p:extLst>
      <p:ext uri="{BB962C8B-B14F-4D97-AF65-F5344CB8AC3E}">
        <p14:creationId xmlns:p14="http://schemas.microsoft.com/office/powerpoint/2010/main" val="4061791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99D75D28-B7B4-410F-A386-4CA988AC2584}"/>
              </a:ext>
            </a:extLst>
          </p:cNvPr>
          <p:cNvGrpSpPr/>
          <p:nvPr userDrawn="1"/>
        </p:nvGrpSpPr>
        <p:grpSpPr>
          <a:xfrm>
            <a:off x="360000" y="3337200"/>
            <a:ext cx="8603025" cy="3158999"/>
            <a:chOff x="360000" y="3337200"/>
            <a:chExt cx="8603025" cy="3158999"/>
          </a:xfrm>
        </p:grpSpPr>
        <p:sp>
          <p:nvSpPr>
            <p:cNvPr id="13" name="Background">
              <a:extLst>
                <a:ext uri="{FF2B5EF4-FFF2-40B4-BE49-F238E27FC236}">
                  <a16:creationId xmlns:a16="http://schemas.microsoft.com/office/drawing/2014/main" id="{AE9C91F1-BC5D-4525-9FC6-3A37B297B286}"/>
                </a:ext>
              </a:extLst>
            </p:cNvPr>
            <p:cNvSpPr txBox="1">
              <a:spLocks/>
            </p:cNvSpPr>
            <p:nvPr userDrawn="1"/>
          </p:nvSpPr>
          <p:spPr>
            <a:xfrm>
              <a:off x="360000" y="3337200"/>
              <a:ext cx="8603025" cy="3158999"/>
            </a:xfrm>
            <a:prstGeom prst="rect">
              <a:avLst/>
            </a:prstGeom>
            <a:solidFill>
              <a:schemeClr val="accent2"/>
            </a:solidFill>
          </p:spPr>
          <p:txBody>
            <a:bodyPr vert="horz" lIns="720000" tIns="720000" rIns="720000" bIns="0" rtlCol="0" anchor="t" anchorCtr="0">
              <a:noAutofit/>
            </a:bodyPr>
            <a:lstStyle>
              <a:lvl1pPr algn="l" defTabSz="914400" rtl="0" eaLnBrk="1" latinLnBrk="0" hangingPunct="1">
                <a:lnSpc>
                  <a:spcPct val="83000"/>
                </a:lnSpc>
                <a:spcBef>
                  <a:spcPct val="0"/>
                </a:spcBef>
                <a:buNone/>
                <a:defRPr sz="4000" b="1" kern="1200">
                  <a:solidFill>
                    <a:schemeClr val="accent1"/>
                  </a:solidFill>
                  <a:latin typeface="+mj-lt"/>
                  <a:ea typeface="+mj-ea"/>
                  <a:cs typeface="+mj-cs"/>
                </a:defRPr>
              </a:lvl1pPr>
            </a:lstStyle>
            <a:p>
              <a:endParaRPr lang="da-DK" sz="100">
                <a:solidFill>
                  <a:schemeClr val="bg1"/>
                </a:solidFill>
              </a:endParaRPr>
            </a:p>
          </p:txBody>
        </p:sp>
        <p:sp>
          <p:nvSpPr>
            <p:cNvPr id="11" name="Freeform: Shape 10">
              <a:extLst>
                <a:ext uri="{FF2B5EF4-FFF2-40B4-BE49-F238E27FC236}">
                  <a16:creationId xmlns:a16="http://schemas.microsoft.com/office/drawing/2014/main" id="{E903EBC1-A071-4A9A-844C-098183C7E808}"/>
                </a:ext>
              </a:extLst>
            </p:cNvPr>
            <p:cNvSpPr/>
            <p:nvPr userDrawn="1"/>
          </p:nvSpPr>
          <p:spPr>
            <a:xfrm>
              <a:off x="5552229" y="3338639"/>
              <a:ext cx="3410796" cy="2113816"/>
            </a:xfrm>
            <a:custGeom>
              <a:avLst/>
              <a:gdLst>
                <a:gd name="connsiteX0" fmla="*/ 280725 w 3410796"/>
                <a:gd name="connsiteY0" fmla="*/ 0 h 2113816"/>
                <a:gd name="connsiteX1" fmla="*/ 3410796 w 3410796"/>
                <a:gd name="connsiteY1" fmla="*/ 0 h 2113816"/>
                <a:gd name="connsiteX2" fmla="*/ 3410796 w 3410796"/>
                <a:gd name="connsiteY2" fmla="*/ 889906 h 2113816"/>
                <a:gd name="connsiteX3" fmla="*/ 3219815 w 3410796"/>
                <a:gd name="connsiteY3" fmla="*/ 1053198 h 2113816"/>
                <a:gd name="connsiteX4" fmla="*/ 277462 w 3410796"/>
                <a:gd name="connsiteY4" fmla="*/ 1887585 h 2113816"/>
                <a:gd name="connsiteX5" fmla="*/ 159592 w 3410796"/>
                <a:gd name="connsiteY5" fmla="*/ 289533 h 2113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10796" h="2113816">
                  <a:moveTo>
                    <a:pt x="280725" y="0"/>
                  </a:moveTo>
                  <a:lnTo>
                    <a:pt x="3410796" y="0"/>
                  </a:lnTo>
                  <a:lnTo>
                    <a:pt x="3410796" y="889906"/>
                  </a:lnTo>
                  <a:lnTo>
                    <a:pt x="3219815" y="1053198"/>
                  </a:lnTo>
                  <a:cubicBezTo>
                    <a:pt x="2034197" y="2019277"/>
                    <a:pt x="823301" y="2395195"/>
                    <a:pt x="277462" y="1887585"/>
                  </a:cubicBezTo>
                  <a:cubicBezTo>
                    <a:pt x="-58437" y="1575209"/>
                    <a:pt x="-78889" y="987391"/>
                    <a:pt x="159592" y="289533"/>
                  </a:cubicBezTo>
                  <a:close/>
                </a:path>
              </a:pathLst>
            </a:custGeom>
            <a:solidFill>
              <a:srgbClr val="6DC5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err="1"/>
            </a:p>
          </p:txBody>
        </p:sp>
      </p:grpSp>
      <p:sp>
        <p:nvSpPr>
          <p:cNvPr id="12" name="Picture Placeholder 11">
            <a:extLst>
              <a:ext uri="{FF2B5EF4-FFF2-40B4-BE49-F238E27FC236}">
                <a16:creationId xmlns:a16="http://schemas.microsoft.com/office/drawing/2014/main" id="{338F8142-B6E6-4B19-BDCE-A4831C0C0410}"/>
              </a:ext>
            </a:extLst>
          </p:cNvPr>
          <p:cNvSpPr>
            <a:spLocks noGrp="1"/>
          </p:cNvSpPr>
          <p:nvPr>
            <p:ph type="pic" sz="quarter" idx="13"/>
          </p:nvPr>
        </p:nvSpPr>
        <p:spPr>
          <a:xfrm>
            <a:off x="360000" y="360000"/>
            <a:ext cx="11472000" cy="6137638"/>
          </a:xfrm>
          <a:custGeom>
            <a:avLst/>
            <a:gdLst>
              <a:gd name="connsiteX0" fmla="*/ 0 w 11472000"/>
              <a:gd name="connsiteY0" fmla="*/ 0 h 6137638"/>
              <a:gd name="connsiteX1" fmla="*/ 11472000 w 11472000"/>
              <a:gd name="connsiteY1" fmla="*/ 0 h 6137638"/>
              <a:gd name="connsiteX2" fmla="*/ 11472000 w 11472000"/>
              <a:gd name="connsiteY2" fmla="*/ 6137638 h 6137638"/>
              <a:gd name="connsiteX3" fmla="*/ 8603025 w 11472000"/>
              <a:gd name="connsiteY3" fmla="*/ 6137638 h 6137638"/>
              <a:gd name="connsiteX4" fmla="*/ 8603025 w 11472000"/>
              <a:gd name="connsiteY4" fmla="*/ 2978639 h 6137638"/>
              <a:gd name="connsiteX5" fmla="*/ 0 w 11472000"/>
              <a:gd name="connsiteY5" fmla="*/ 2978639 h 613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72000" h="6137638">
                <a:moveTo>
                  <a:pt x="0" y="0"/>
                </a:moveTo>
                <a:lnTo>
                  <a:pt x="11472000" y="0"/>
                </a:lnTo>
                <a:lnTo>
                  <a:pt x="11472000" y="6137638"/>
                </a:lnTo>
                <a:lnTo>
                  <a:pt x="8603025" y="6137638"/>
                </a:lnTo>
                <a:lnTo>
                  <a:pt x="8603025" y="2978639"/>
                </a:lnTo>
                <a:lnTo>
                  <a:pt x="0" y="2978639"/>
                </a:lnTo>
                <a:close/>
              </a:path>
            </a:pathLst>
          </a:custGeom>
        </p:spPr>
        <p:txBody>
          <a:bodyPr wrap="square" lIns="0" tIns="2520000">
            <a:noAutofit/>
          </a:bodyPr>
          <a:lstStyle>
            <a:lvl1pPr marL="0" indent="0" algn="ctr">
              <a:buNone/>
              <a:defRPr sz="1600"/>
            </a:lvl1pPr>
          </a:lstStyle>
          <a:p>
            <a:r>
              <a:rPr lang="en-US"/>
              <a:t>Click icon to add picture</a:t>
            </a:r>
            <a:endParaRPr lang="en-GB"/>
          </a:p>
        </p:txBody>
      </p:sp>
      <p:sp>
        <p:nvSpPr>
          <p:cNvPr id="14" name="Title 1">
            <a:extLst>
              <a:ext uri="{FF2B5EF4-FFF2-40B4-BE49-F238E27FC236}">
                <a16:creationId xmlns:a16="http://schemas.microsoft.com/office/drawing/2014/main" id="{1B2D9DC5-CBDF-4947-8821-F2C2CB0B041E}"/>
              </a:ext>
            </a:extLst>
          </p:cNvPr>
          <p:cNvSpPr>
            <a:spLocks noGrp="1"/>
          </p:cNvSpPr>
          <p:nvPr>
            <p:ph type="ctrTitle"/>
          </p:nvPr>
        </p:nvSpPr>
        <p:spPr>
          <a:xfrm>
            <a:off x="1068569" y="3796751"/>
            <a:ext cx="7185415" cy="1092511"/>
          </a:xfrm>
        </p:spPr>
        <p:txBody>
          <a:bodyPr anchor="b" anchorCtr="0"/>
          <a:lstStyle>
            <a:lvl1pPr algn="l">
              <a:defRPr sz="4000">
                <a:solidFill>
                  <a:schemeClr val="bg1"/>
                </a:solidFill>
              </a:defRPr>
            </a:lvl1pPr>
          </a:lstStyle>
          <a:p>
            <a:r>
              <a:rPr lang="en-US"/>
              <a:t>Click to edit Master title style</a:t>
            </a:r>
            <a:endParaRPr lang="da-DK"/>
          </a:p>
        </p:txBody>
      </p:sp>
      <p:sp>
        <p:nvSpPr>
          <p:cNvPr id="15" name="Undertitel 2">
            <a:extLst>
              <a:ext uri="{FF2B5EF4-FFF2-40B4-BE49-F238E27FC236}">
                <a16:creationId xmlns:a16="http://schemas.microsoft.com/office/drawing/2014/main" id="{D73D469F-6C21-4C3C-B6AE-E89B32761364}"/>
              </a:ext>
            </a:extLst>
          </p:cNvPr>
          <p:cNvSpPr>
            <a:spLocks noGrp="1"/>
          </p:cNvSpPr>
          <p:nvPr>
            <p:ph type="subTitle" idx="1" hasCustomPrompt="1"/>
          </p:nvPr>
        </p:nvSpPr>
        <p:spPr>
          <a:xfrm>
            <a:off x="1068569" y="4930922"/>
            <a:ext cx="7185415" cy="521532"/>
          </a:xfrm>
        </p:spPr>
        <p:txBody>
          <a:bodyPr/>
          <a:lstStyle>
            <a:lvl1pPr marL="0" indent="0" algn="l">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tilføje tekst</a:t>
            </a:r>
          </a:p>
        </p:txBody>
      </p:sp>
      <p:sp>
        <p:nvSpPr>
          <p:cNvPr id="4" name="Date_GeneralDate"/>
          <p:cNvSpPr>
            <a:spLocks noGrp="1"/>
          </p:cNvSpPr>
          <p:nvPr>
            <p:ph type="dt" sz="half" idx="10"/>
          </p:nvPr>
        </p:nvSpPr>
        <p:spPr>
          <a:xfrm>
            <a:off x="0" y="6912000"/>
            <a:ext cx="0" cy="0"/>
          </a:xfrm>
          <a:prstGeom prst="rect">
            <a:avLst/>
          </a:prstGeom>
        </p:spPr>
        <p:txBody>
          <a:bodyPr/>
          <a:lstStyle>
            <a:lvl1pPr>
              <a:defRPr sz="100">
                <a:noFill/>
              </a:defRPr>
            </a:lvl1pPr>
          </a:lstStyle>
          <a:p>
            <a:fld id="{65E08A0A-942C-4853-833F-3BD0856B2997}" type="datetime2">
              <a:rPr lang="da-DK" smtClean="0"/>
              <a:t>3. februar 2025</a:t>
            </a:fld>
            <a:endParaRPr lang="da-DK"/>
          </a:p>
        </p:txBody>
      </p:sp>
      <p:sp>
        <p:nvSpPr>
          <p:cNvPr id="5" name="FLD_PresentationTitle"/>
          <p:cNvSpPr>
            <a:spLocks noGrp="1"/>
          </p:cNvSpPr>
          <p:nvPr>
            <p:ph type="ftr" sz="quarter" idx="11"/>
          </p:nvPr>
        </p:nvSpPr>
        <p:spPr>
          <a:xfrm>
            <a:off x="0" y="6912000"/>
            <a:ext cx="0" cy="0"/>
          </a:xfrm>
          <a:prstGeom prst="rect">
            <a:avLst/>
          </a:prstGeom>
        </p:spPr>
        <p:txBody>
          <a:bodyPr/>
          <a:lstStyle>
            <a:lvl1pPr>
              <a:defRPr sz="100">
                <a:noFill/>
              </a:defRPr>
            </a:lvl1pPr>
          </a:lstStyle>
          <a:p>
            <a:endParaRPr lang="da-DK"/>
          </a:p>
        </p:txBody>
      </p:sp>
      <p:sp>
        <p:nvSpPr>
          <p:cNvPr id="6" name="Slide Number Placeholder 5"/>
          <p:cNvSpPr>
            <a:spLocks noGrp="1"/>
          </p:cNvSpPr>
          <p:nvPr>
            <p:ph type="sldNum" sz="quarter" idx="12"/>
          </p:nvPr>
        </p:nvSpPr>
        <p:spPr>
          <a:xfrm>
            <a:off x="0" y="6912000"/>
            <a:ext cx="0" cy="0"/>
          </a:xfrm>
          <a:prstGeom prst="rect">
            <a:avLst/>
          </a:prstGeom>
        </p:spPr>
        <p:txBody>
          <a:bodyPr/>
          <a:lstStyle>
            <a:lvl1pPr>
              <a:defRPr>
                <a:noFill/>
              </a:defRPr>
            </a:lvl1pPr>
          </a:lstStyle>
          <a:p>
            <a:fld id="{24C8C45C-947F-4981-8B3F-4F32E973C901}" type="slidenum">
              <a:rPr lang="da-DK" smtClean="0"/>
              <a:pPr/>
              <a:t>‹#›</a:t>
            </a:fld>
            <a:endParaRPr lang="da-DK"/>
          </a:p>
        </p:txBody>
      </p:sp>
      <p:pic>
        <p:nvPicPr>
          <p:cNvPr id="18" name="Graphic 17">
            <a:extLst>
              <a:ext uri="{FF2B5EF4-FFF2-40B4-BE49-F238E27FC236}">
                <a16:creationId xmlns:a16="http://schemas.microsoft.com/office/drawing/2014/main" id="{06E46E36-108C-4A6C-AF5E-679A1A67189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99838" y="5558400"/>
            <a:ext cx="2778368" cy="318454"/>
          </a:xfrm>
          <a:prstGeom prst="rect">
            <a:avLst/>
          </a:prstGeom>
        </p:spPr>
      </p:pic>
    </p:spTree>
    <p:extLst>
      <p:ext uri="{BB962C8B-B14F-4D97-AF65-F5344CB8AC3E}">
        <p14:creationId xmlns:p14="http://schemas.microsoft.com/office/powerpoint/2010/main" val="37974025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1 pladsholde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da-DK" noProof="0"/>
          </a:p>
        </p:txBody>
      </p:sp>
      <p:sp>
        <p:nvSpPr>
          <p:cNvPr id="3" name="Content Placeholder 2"/>
          <p:cNvSpPr>
            <a:spLocks noGrp="1"/>
          </p:cNvSpPr>
          <p:nvPr>
            <p:ph idx="1" hasCustomPrompt="1"/>
          </p:nvPr>
        </p:nvSpPr>
        <p:spPr>
          <a:xfrm>
            <a:off x="358776" y="1611313"/>
            <a:ext cx="3824288" cy="4341600"/>
          </a:xfrm>
        </p:spPr>
        <p:txBody>
          <a:bodyPr/>
          <a:lstStyle/>
          <a:p>
            <a:pPr lvl="0"/>
            <a:r>
              <a:rPr lang="da-DK" noProof="0"/>
              <a:t>Klik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5138738" y="1611313"/>
            <a:ext cx="3824288" cy="4341600"/>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2" name="Pladsholder til indhold 30">
            <a:extLst>
              <a:ext uri="{FF2B5EF4-FFF2-40B4-BE49-F238E27FC236}">
                <a16:creationId xmlns:a16="http://schemas.microsoft.com/office/drawing/2014/main" id="{85EB42C7-EB0F-42DC-859B-7F647FDB1698}"/>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a:t>Klik for at tilføje notetekst</a:t>
            </a:r>
          </a:p>
        </p:txBody>
      </p:sp>
      <p:sp>
        <p:nvSpPr>
          <p:cNvPr id="13" name="Content Placeholder 12">
            <a:extLst>
              <a:ext uri="{FF2B5EF4-FFF2-40B4-BE49-F238E27FC236}">
                <a16:creationId xmlns:a16="http://schemas.microsoft.com/office/drawing/2014/main" id="{3089E099-2A06-409B-9ACA-6C0A1CE72069}"/>
              </a:ext>
            </a:extLst>
          </p:cNvPr>
          <p:cNvSpPr>
            <a:spLocks noGrp="1"/>
          </p:cNvSpPr>
          <p:nvPr>
            <p:ph sz="quarter" idx="30" hasCustomPrompt="1"/>
          </p:nvPr>
        </p:nvSpPr>
        <p:spPr>
          <a:xfrm>
            <a:off x="9918700" y="1611313"/>
            <a:ext cx="1912938" cy="4341600"/>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fld id="{9D7C1A83-3665-4C5B-A130-B3EC869B5E8B}" type="datetime2">
              <a:rPr lang="da-DK" smtClean="0"/>
              <a:t>3. februar 2025</a:t>
            </a:fld>
            <a:endParaRPr lang="da-DK"/>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a:t>
            </a:fld>
            <a:endParaRPr lang="da-DK"/>
          </a:p>
        </p:txBody>
      </p:sp>
    </p:spTree>
    <p:extLst>
      <p:ext uri="{BB962C8B-B14F-4D97-AF65-F5344CB8AC3E}">
        <p14:creationId xmlns:p14="http://schemas.microsoft.com/office/powerpoint/2010/main" val="311883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pladsholdere + billedtekst ">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EC1192F-5FAE-4BA4-A277-411DB63C872A}"/>
              </a:ext>
            </a:extLst>
          </p:cNvPr>
          <p:cNvSpPr>
            <a:spLocks noGrp="1"/>
          </p:cNvSpPr>
          <p:nvPr>
            <p:ph type="pic" sz="quarter" idx="27"/>
          </p:nvPr>
        </p:nvSpPr>
        <p:spPr>
          <a:xfrm>
            <a:off x="6096000" y="358776"/>
            <a:ext cx="5735638" cy="5599112"/>
          </a:xfrm>
        </p:spPr>
        <p:txBody>
          <a:bodyPr/>
          <a:lstStyle/>
          <a:p>
            <a:r>
              <a:rPr lang="en-US"/>
              <a:t>Click icon to add picture</a:t>
            </a:r>
            <a:endParaRPr lang="en-GB"/>
          </a:p>
        </p:txBody>
      </p:sp>
      <p:sp>
        <p:nvSpPr>
          <p:cNvPr id="2" name="Title 1"/>
          <p:cNvSpPr>
            <a:spLocks noGrp="1"/>
          </p:cNvSpPr>
          <p:nvPr>
            <p:ph type="title"/>
          </p:nvPr>
        </p:nvSpPr>
        <p:spPr>
          <a:xfrm>
            <a:off x="358775" y="358776"/>
            <a:ext cx="4779963" cy="1072800"/>
          </a:xfrm>
        </p:spPr>
        <p:txBody>
          <a:bodyPr/>
          <a:lstStyle/>
          <a:p>
            <a:r>
              <a:rPr lang="en-US" noProof="0"/>
              <a:t>Click to edit Master title style</a:t>
            </a:r>
            <a:endParaRPr lang="da-DK" noProof="0"/>
          </a:p>
        </p:txBody>
      </p:sp>
      <p:sp>
        <p:nvSpPr>
          <p:cNvPr id="3" name="Content Placeholder 2"/>
          <p:cNvSpPr>
            <a:spLocks noGrp="1"/>
          </p:cNvSpPr>
          <p:nvPr>
            <p:ph idx="1" hasCustomPrompt="1"/>
          </p:nvPr>
        </p:nvSpPr>
        <p:spPr>
          <a:xfrm>
            <a:off x="358775" y="1611313"/>
            <a:ext cx="4779963" cy="4341600"/>
          </a:xfrm>
        </p:spPr>
        <p:txBody>
          <a:bodyPr/>
          <a:lstStyle/>
          <a:p>
            <a:pPr lvl="0"/>
            <a:r>
              <a:rPr lang="da-DK" noProof="0"/>
              <a:t>Klik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6" name="Text Placeholder 15">
            <a:extLst>
              <a:ext uri="{FF2B5EF4-FFF2-40B4-BE49-F238E27FC236}">
                <a16:creationId xmlns:a16="http://schemas.microsoft.com/office/drawing/2014/main" id="{342B2FB5-6684-45F7-A6F1-25CB4361008E}"/>
              </a:ext>
            </a:extLst>
          </p:cNvPr>
          <p:cNvSpPr>
            <a:spLocks noGrp="1"/>
          </p:cNvSpPr>
          <p:nvPr>
            <p:ph type="body" sz="quarter" idx="18" hasCustomPrompt="1"/>
          </p:nvPr>
        </p:nvSpPr>
        <p:spPr>
          <a:xfrm>
            <a:off x="8441613" y="360000"/>
            <a:ext cx="3207987" cy="1584568"/>
          </a:xfrm>
          <a:custGeom>
            <a:avLst/>
            <a:gdLst>
              <a:gd name="connsiteX0" fmla="*/ 210089 w 3207987"/>
              <a:gd name="connsiteY0" fmla="*/ 0 h 1584568"/>
              <a:gd name="connsiteX1" fmla="*/ 3207987 w 3207987"/>
              <a:gd name="connsiteY1" fmla="*/ 0 h 1584568"/>
              <a:gd name="connsiteX2" fmla="*/ 3207987 w 3207987"/>
              <a:gd name="connsiteY2" fmla="*/ 27 h 1584568"/>
              <a:gd name="connsiteX3" fmla="*/ 3021900 w 3207987"/>
              <a:gd name="connsiteY3" fmla="*/ 219105 h 1584568"/>
              <a:gd name="connsiteX4" fmla="*/ 208154 w 3207987"/>
              <a:gd name="connsiteY4" fmla="*/ 1414848 h 1584568"/>
              <a:gd name="connsiteX5" fmla="*/ 119726 w 3207987"/>
              <a:gd name="connsiteY5" fmla="*/ 215984 h 158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7987" h="1584568">
                <a:moveTo>
                  <a:pt x="210089" y="0"/>
                </a:moveTo>
                <a:lnTo>
                  <a:pt x="3207987" y="0"/>
                </a:lnTo>
                <a:lnTo>
                  <a:pt x="3207987" y="27"/>
                </a:lnTo>
                <a:lnTo>
                  <a:pt x="3021900" y="219105"/>
                </a:lnTo>
                <a:cubicBezTo>
                  <a:pt x="1971903" y="1348185"/>
                  <a:pt x="712142" y="1883539"/>
                  <a:pt x="208154" y="1414848"/>
                </a:cubicBezTo>
                <a:cubicBezTo>
                  <a:pt x="-43839" y="1180503"/>
                  <a:pt x="-59182" y="739520"/>
                  <a:pt x="119726" y="215984"/>
                </a:cubicBezTo>
                <a:close/>
              </a:path>
            </a:pathLst>
          </a:custGeom>
          <a:solidFill>
            <a:schemeClr val="bg2">
              <a:alpha val="60000"/>
            </a:schemeClr>
          </a:solidFill>
        </p:spPr>
        <p:txBody>
          <a:bodyPr wrap="square" lIns="360000" tIns="180000" rIns="1260000">
            <a:noAutofit/>
          </a:bodyPr>
          <a:lstStyle>
            <a:lvl1pPr marL="180000" indent="-180000">
              <a:defRPr sz="1000"/>
            </a:lvl1pPr>
            <a:lvl2pPr marL="360000" indent="-180000">
              <a:defRPr sz="1000"/>
            </a:lvl2pPr>
            <a:lvl3pPr marL="540000" indent="-180000">
              <a:defRPr sz="1000"/>
            </a:lvl3pPr>
            <a:lvl4pPr>
              <a:lnSpc>
                <a:spcPct val="120000"/>
              </a:lnSpc>
              <a:defRPr sz="1000"/>
            </a:lvl4pPr>
            <a:lvl5pPr>
              <a:defRPr sz="1000"/>
            </a:lvl5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3" name="Pladsholder til indhold 30">
            <a:extLst>
              <a:ext uri="{FF2B5EF4-FFF2-40B4-BE49-F238E27FC236}">
                <a16:creationId xmlns:a16="http://schemas.microsoft.com/office/drawing/2014/main" id="{CB62F1B4-3E66-47DE-9D3A-F4C9DE534C55}"/>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a:t>Klik for at tilføje notetekst</a:t>
            </a:r>
          </a:p>
        </p:txBody>
      </p:sp>
      <p:sp>
        <p:nvSpPr>
          <p:cNvPr id="9" name="Slide Number Placeholder 8">
            <a:extLst>
              <a:ext uri="{FF2B5EF4-FFF2-40B4-BE49-F238E27FC236}">
                <a16:creationId xmlns:a16="http://schemas.microsoft.com/office/drawing/2014/main" id="{7EF78581-ECF4-4EF5-9368-9774A00A7EA8}"/>
              </a:ext>
            </a:extLst>
          </p:cNvPr>
          <p:cNvSpPr>
            <a:spLocks noGrp="1"/>
          </p:cNvSpPr>
          <p:nvPr>
            <p:ph type="sldNum" sz="quarter" idx="12"/>
          </p:nvPr>
        </p:nvSpPr>
        <p:spPr/>
        <p:txBody>
          <a:bodyPr/>
          <a:lstStyle/>
          <a:p>
            <a:fld id="{23AA811B-2EBD-4900-905E-5BE206449611}" type="slidenum">
              <a:rPr lang="da-DK" smtClean="0"/>
              <a:pPr/>
              <a:t>‹#›</a:t>
            </a:fld>
            <a:endParaRPr lang="da-DK"/>
          </a:p>
        </p:txBody>
      </p:sp>
      <p:sp>
        <p:nvSpPr>
          <p:cNvPr id="10" name="Date Placeholder 9">
            <a:extLst>
              <a:ext uri="{FF2B5EF4-FFF2-40B4-BE49-F238E27FC236}">
                <a16:creationId xmlns:a16="http://schemas.microsoft.com/office/drawing/2014/main" id="{343A3E2D-3CEE-4EF1-B38F-DD2C041C42DD}"/>
              </a:ext>
            </a:extLst>
          </p:cNvPr>
          <p:cNvSpPr>
            <a:spLocks noGrp="1"/>
          </p:cNvSpPr>
          <p:nvPr>
            <p:ph type="dt" sz="half" idx="13"/>
          </p:nvPr>
        </p:nvSpPr>
        <p:spPr/>
        <p:txBody>
          <a:bodyPr/>
          <a:lstStyle/>
          <a:p>
            <a:fld id="{9D7C1A83-3665-4C5B-A130-B3EC869B5E8B}" type="datetime2">
              <a:rPr lang="da-DK" smtClean="0"/>
              <a:t>3. februar 2025</a:t>
            </a:fld>
            <a:endParaRPr lang="da-DK"/>
          </a:p>
        </p:txBody>
      </p:sp>
      <p:sp>
        <p:nvSpPr>
          <p:cNvPr id="11" name="Footer Placeholder 10">
            <a:extLst>
              <a:ext uri="{FF2B5EF4-FFF2-40B4-BE49-F238E27FC236}">
                <a16:creationId xmlns:a16="http://schemas.microsoft.com/office/drawing/2014/main" id="{FF87DD96-4C54-492F-A175-8E9CB1721B61}"/>
              </a:ext>
            </a:extLst>
          </p:cNvPr>
          <p:cNvSpPr>
            <a:spLocks noGrp="1"/>
          </p:cNvSpPr>
          <p:nvPr>
            <p:ph type="ftr" sz="quarter" idx="14"/>
          </p:nvPr>
        </p:nvSpPr>
        <p:spPr/>
        <p:txBody>
          <a:bodyPr/>
          <a:lstStyle/>
          <a:p>
            <a:endParaRPr lang="da-DK"/>
          </a:p>
        </p:txBody>
      </p:sp>
    </p:spTree>
    <p:extLst>
      <p:ext uri="{BB962C8B-B14F-4D97-AF65-F5344CB8AC3E}">
        <p14:creationId xmlns:p14="http://schemas.microsoft.com/office/powerpoint/2010/main" val="4288426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pladsholdere + billedteks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EC1192F-5FAE-4BA4-A277-411DB63C872A}"/>
              </a:ext>
            </a:extLst>
          </p:cNvPr>
          <p:cNvSpPr>
            <a:spLocks noGrp="1"/>
          </p:cNvSpPr>
          <p:nvPr>
            <p:ph type="pic" sz="quarter" idx="27"/>
          </p:nvPr>
        </p:nvSpPr>
        <p:spPr>
          <a:xfrm>
            <a:off x="7051674" y="358776"/>
            <a:ext cx="4779963" cy="5599112"/>
          </a:xfrm>
        </p:spPr>
        <p:txBody>
          <a:bodyPr tIns="3096000"/>
          <a:lstStyle>
            <a:lvl1pPr marL="0" indent="0" algn="ctr">
              <a:buNone/>
              <a:defRPr/>
            </a:lvl1pPr>
          </a:lstStyle>
          <a:p>
            <a:r>
              <a:rPr lang="en-US"/>
              <a:t>Click icon to add picture</a:t>
            </a:r>
            <a:endParaRPr lang="en-GB"/>
          </a:p>
        </p:txBody>
      </p:sp>
      <p:sp>
        <p:nvSpPr>
          <p:cNvPr id="2" name="Title 1"/>
          <p:cNvSpPr>
            <a:spLocks noGrp="1"/>
          </p:cNvSpPr>
          <p:nvPr>
            <p:ph type="title"/>
          </p:nvPr>
        </p:nvSpPr>
        <p:spPr>
          <a:xfrm>
            <a:off x="358775" y="358776"/>
            <a:ext cx="5737225" cy="1072800"/>
          </a:xfrm>
        </p:spPr>
        <p:txBody>
          <a:bodyPr/>
          <a:lstStyle/>
          <a:p>
            <a:r>
              <a:rPr lang="en-US" noProof="0"/>
              <a:t>Click to edit Master title style</a:t>
            </a:r>
            <a:endParaRPr lang="da-DK" noProof="0"/>
          </a:p>
        </p:txBody>
      </p:sp>
      <p:sp>
        <p:nvSpPr>
          <p:cNvPr id="3" name="Content Placeholder 2"/>
          <p:cNvSpPr>
            <a:spLocks noGrp="1"/>
          </p:cNvSpPr>
          <p:nvPr>
            <p:ph idx="1" hasCustomPrompt="1"/>
          </p:nvPr>
        </p:nvSpPr>
        <p:spPr>
          <a:xfrm>
            <a:off x="358775" y="1611313"/>
            <a:ext cx="5737225" cy="4341600"/>
          </a:xfrm>
        </p:spPr>
        <p:txBody>
          <a:bodyPr/>
          <a:lstStyle/>
          <a:p>
            <a:pPr lvl="0"/>
            <a:r>
              <a:rPr lang="da-DK" noProof="0"/>
              <a:t>Klik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6" name="Text Placeholder 15">
            <a:extLst>
              <a:ext uri="{FF2B5EF4-FFF2-40B4-BE49-F238E27FC236}">
                <a16:creationId xmlns:a16="http://schemas.microsoft.com/office/drawing/2014/main" id="{342B2FB5-6684-45F7-A6F1-25CB4361008E}"/>
              </a:ext>
            </a:extLst>
          </p:cNvPr>
          <p:cNvSpPr>
            <a:spLocks noGrp="1"/>
          </p:cNvSpPr>
          <p:nvPr>
            <p:ph type="body" sz="quarter" idx="18" hasCustomPrompt="1"/>
          </p:nvPr>
        </p:nvSpPr>
        <p:spPr>
          <a:xfrm>
            <a:off x="8441613" y="360000"/>
            <a:ext cx="3207987" cy="1584568"/>
          </a:xfrm>
          <a:custGeom>
            <a:avLst/>
            <a:gdLst>
              <a:gd name="connsiteX0" fmla="*/ 210089 w 3207987"/>
              <a:gd name="connsiteY0" fmla="*/ 0 h 1584568"/>
              <a:gd name="connsiteX1" fmla="*/ 3207987 w 3207987"/>
              <a:gd name="connsiteY1" fmla="*/ 0 h 1584568"/>
              <a:gd name="connsiteX2" fmla="*/ 3207987 w 3207987"/>
              <a:gd name="connsiteY2" fmla="*/ 27 h 1584568"/>
              <a:gd name="connsiteX3" fmla="*/ 3021900 w 3207987"/>
              <a:gd name="connsiteY3" fmla="*/ 219105 h 1584568"/>
              <a:gd name="connsiteX4" fmla="*/ 208154 w 3207987"/>
              <a:gd name="connsiteY4" fmla="*/ 1414848 h 1584568"/>
              <a:gd name="connsiteX5" fmla="*/ 119726 w 3207987"/>
              <a:gd name="connsiteY5" fmla="*/ 215984 h 158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7987" h="1584568">
                <a:moveTo>
                  <a:pt x="210089" y="0"/>
                </a:moveTo>
                <a:lnTo>
                  <a:pt x="3207987" y="0"/>
                </a:lnTo>
                <a:lnTo>
                  <a:pt x="3207987" y="27"/>
                </a:lnTo>
                <a:lnTo>
                  <a:pt x="3021900" y="219105"/>
                </a:lnTo>
                <a:cubicBezTo>
                  <a:pt x="1971903" y="1348185"/>
                  <a:pt x="712142" y="1883539"/>
                  <a:pt x="208154" y="1414848"/>
                </a:cubicBezTo>
                <a:cubicBezTo>
                  <a:pt x="-43839" y="1180503"/>
                  <a:pt x="-59182" y="739520"/>
                  <a:pt x="119726" y="215984"/>
                </a:cubicBezTo>
                <a:close/>
              </a:path>
            </a:pathLst>
          </a:custGeom>
          <a:solidFill>
            <a:schemeClr val="bg2">
              <a:alpha val="60000"/>
            </a:schemeClr>
          </a:solidFill>
        </p:spPr>
        <p:txBody>
          <a:bodyPr wrap="square" lIns="360000" tIns="180000" rIns="1260000">
            <a:noAutofit/>
          </a:bodyPr>
          <a:lstStyle>
            <a:lvl1pPr marL="180000" indent="-180000">
              <a:defRPr sz="1000"/>
            </a:lvl1pPr>
            <a:lvl2pPr marL="360000" indent="-180000">
              <a:defRPr sz="1000"/>
            </a:lvl2pPr>
            <a:lvl3pPr marL="540000" indent="-180000">
              <a:defRPr sz="1000"/>
            </a:lvl3pPr>
            <a:lvl4pPr>
              <a:lnSpc>
                <a:spcPct val="120000"/>
              </a:lnSpc>
              <a:defRPr sz="1000"/>
            </a:lvl4pPr>
            <a:lvl5pPr>
              <a:defRPr sz="1000"/>
            </a:lvl5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3" name="Pladsholder til indhold 30">
            <a:extLst>
              <a:ext uri="{FF2B5EF4-FFF2-40B4-BE49-F238E27FC236}">
                <a16:creationId xmlns:a16="http://schemas.microsoft.com/office/drawing/2014/main" id="{D0141188-DEA7-4EC3-A2D1-14E133022AC9}"/>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a:t>Klik for at tilføje notetekst</a:t>
            </a:r>
          </a:p>
        </p:txBody>
      </p:sp>
      <p:sp>
        <p:nvSpPr>
          <p:cNvPr id="9" name="Slide Number Placeholder 8">
            <a:extLst>
              <a:ext uri="{FF2B5EF4-FFF2-40B4-BE49-F238E27FC236}">
                <a16:creationId xmlns:a16="http://schemas.microsoft.com/office/drawing/2014/main" id="{7EF78581-ECF4-4EF5-9368-9774A00A7EA8}"/>
              </a:ext>
            </a:extLst>
          </p:cNvPr>
          <p:cNvSpPr>
            <a:spLocks noGrp="1"/>
          </p:cNvSpPr>
          <p:nvPr>
            <p:ph type="sldNum" sz="quarter" idx="12"/>
          </p:nvPr>
        </p:nvSpPr>
        <p:spPr/>
        <p:txBody>
          <a:bodyPr/>
          <a:lstStyle/>
          <a:p>
            <a:fld id="{23AA811B-2EBD-4900-905E-5BE206449611}" type="slidenum">
              <a:rPr lang="da-DK" smtClean="0"/>
              <a:pPr/>
              <a:t>‹#›</a:t>
            </a:fld>
            <a:endParaRPr lang="da-DK"/>
          </a:p>
        </p:txBody>
      </p:sp>
      <p:sp>
        <p:nvSpPr>
          <p:cNvPr id="10" name="Date Placeholder 9">
            <a:extLst>
              <a:ext uri="{FF2B5EF4-FFF2-40B4-BE49-F238E27FC236}">
                <a16:creationId xmlns:a16="http://schemas.microsoft.com/office/drawing/2014/main" id="{343A3E2D-3CEE-4EF1-B38F-DD2C041C42DD}"/>
              </a:ext>
            </a:extLst>
          </p:cNvPr>
          <p:cNvSpPr>
            <a:spLocks noGrp="1"/>
          </p:cNvSpPr>
          <p:nvPr>
            <p:ph type="dt" sz="half" idx="13"/>
          </p:nvPr>
        </p:nvSpPr>
        <p:spPr/>
        <p:txBody>
          <a:bodyPr/>
          <a:lstStyle/>
          <a:p>
            <a:fld id="{9D7C1A83-3665-4C5B-A130-B3EC869B5E8B}" type="datetime2">
              <a:rPr lang="da-DK" smtClean="0"/>
              <a:t>3. februar 2025</a:t>
            </a:fld>
            <a:endParaRPr lang="da-DK"/>
          </a:p>
        </p:txBody>
      </p:sp>
      <p:sp>
        <p:nvSpPr>
          <p:cNvPr id="11" name="Footer Placeholder 10">
            <a:extLst>
              <a:ext uri="{FF2B5EF4-FFF2-40B4-BE49-F238E27FC236}">
                <a16:creationId xmlns:a16="http://schemas.microsoft.com/office/drawing/2014/main" id="{FF87DD96-4C54-492F-A175-8E9CB1721B61}"/>
              </a:ext>
            </a:extLst>
          </p:cNvPr>
          <p:cNvSpPr>
            <a:spLocks noGrp="1"/>
          </p:cNvSpPr>
          <p:nvPr>
            <p:ph type="ftr" sz="quarter" idx="14"/>
          </p:nvPr>
        </p:nvSpPr>
        <p:spPr/>
        <p:txBody>
          <a:bodyPr/>
          <a:lstStyle/>
          <a:p>
            <a:endParaRPr lang="da-DK"/>
          </a:p>
        </p:txBody>
      </p:sp>
    </p:spTree>
    <p:extLst>
      <p:ext uri="{BB962C8B-B14F-4D97-AF65-F5344CB8AC3E}">
        <p14:creationId xmlns:p14="http://schemas.microsoft.com/office/powerpoint/2010/main" val="17252256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pladsholdere + billedteks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EC1192F-5FAE-4BA4-A277-411DB63C872A}"/>
              </a:ext>
            </a:extLst>
          </p:cNvPr>
          <p:cNvSpPr>
            <a:spLocks noGrp="1"/>
          </p:cNvSpPr>
          <p:nvPr>
            <p:ph type="pic" sz="quarter" idx="27"/>
          </p:nvPr>
        </p:nvSpPr>
        <p:spPr>
          <a:xfrm>
            <a:off x="8007350" y="358776"/>
            <a:ext cx="3824287" cy="5599112"/>
          </a:xfrm>
        </p:spPr>
        <p:txBody>
          <a:bodyPr tIns="3096000"/>
          <a:lstStyle>
            <a:lvl1pPr marL="0" indent="0" algn="ctr">
              <a:buNone/>
              <a:defRPr/>
            </a:lvl1pPr>
          </a:lstStyle>
          <a:p>
            <a:r>
              <a:rPr lang="en-US"/>
              <a:t>Click icon to add picture</a:t>
            </a:r>
            <a:endParaRPr lang="en-GB"/>
          </a:p>
        </p:txBody>
      </p:sp>
      <p:sp>
        <p:nvSpPr>
          <p:cNvPr id="2" name="Title 1"/>
          <p:cNvSpPr>
            <a:spLocks noGrp="1"/>
          </p:cNvSpPr>
          <p:nvPr>
            <p:ph type="title" hasCustomPrompt="1"/>
          </p:nvPr>
        </p:nvSpPr>
        <p:spPr>
          <a:xfrm>
            <a:off x="358775" y="358776"/>
            <a:ext cx="6692900" cy="1072800"/>
          </a:xfrm>
        </p:spPr>
        <p:txBody>
          <a:bodyPr/>
          <a:lstStyle>
            <a:lvl1pPr>
              <a:defRPr/>
            </a:lvl1pPr>
          </a:lstStyle>
          <a:p>
            <a:r>
              <a:rPr lang="da-DK" noProof="0"/>
              <a:t>Klik for at tilføje en titel</a:t>
            </a:r>
          </a:p>
        </p:txBody>
      </p:sp>
      <p:sp>
        <p:nvSpPr>
          <p:cNvPr id="3" name="Content Placeholder 2"/>
          <p:cNvSpPr>
            <a:spLocks noGrp="1"/>
          </p:cNvSpPr>
          <p:nvPr>
            <p:ph idx="1" hasCustomPrompt="1"/>
          </p:nvPr>
        </p:nvSpPr>
        <p:spPr>
          <a:xfrm>
            <a:off x="358776" y="1611313"/>
            <a:ext cx="3824288" cy="4341600"/>
          </a:xfrm>
        </p:spPr>
        <p:txBody>
          <a:bodyPr/>
          <a:lstStyle/>
          <a:p>
            <a:pPr lvl="0"/>
            <a:r>
              <a:rPr lang="da-DK" noProof="0"/>
              <a:t>Klik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3" name="Content Placeholder 3">
            <a:extLst>
              <a:ext uri="{FF2B5EF4-FFF2-40B4-BE49-F238E27FC236}">
                <a16:creationId xmlns:a16="http://schemas.microsoft.com/office/drawing/2014/main" id="{C6B50192-2FF8-4049-BB83-A2A9D854A4E5}"/>
              </a:ext>
            </a:extLst>
          </p:cNvPr>
          <p:cNvSpPr>
            <a:spLocks noGrp="1"/>
          </p:cNvSpPr>
          <p:nvPr>
            <p:ph sz="half" idx="2" hasCustomPrompt="1"/>
          </p:nvPr>
        </p:nvSpPr>
        <p:spPr>
          <a:xfrm>
            <a:off x="5138738" y="1611313"/>
            <a:ext cx="1912937" cy="4341600"/>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6" name="Text Placeholder 15">
            <a:extLst>
              <a:ext uri="{FF2B5EF4-FFF2-40B4-BE49-F238E27FC236}">
                <a16:creationId xmlns:a16="http://schemas.microsoft.com/office/drawing/2014/main" id="{342B2FB5-6684-45F7-A6F1-25CB4361008E}"/>
              </a:ext>
            </a:extLst>
          </p:cNvPr>
          <p:cNvSpPr>
            <a:spLocks noGrp="1"/>
          </p:cNvSpPr>
          <p:nvPr>
            <p:ph type="body" sz="quarter" idx="18" hasCustomPrompt="1"/>
          </p:nvPr>
        </p:nvSpPr>
        <p:spPr>
          <a:xfrm>
            <a:off x="8441613" y="360000"/>
            <a:ext cx="3207987" cy="1584568"/>
          </a:xfrm>
          <a:custGeom>
            <a:avLst/>
            <a:gdLst>
              <a:gd name="connsiteX0" fmla="*/ 210089 w 3207987"/>
              <a:gd name="connsiteY0" fmla="*/ 0 h 1584568"/>
              <a:gd name="connsiteX1" fmla="*/ 3207987 w 3207987"/>
              <a:gd name="connsiteY1" fmla="*/ 0 h 1584568"/>
              <a:gd name="connsiteX2" fmla="*/ 3207987 w 3207987"/>
              <a:gd name="connsiteY2" fmla="*/ 27 h 1584568"/>
              <a:gd name="connsiteX3" fmla="*/ 3021900 w 3207987"/>
              <a:gd name="connsiteY3" fmla="*/ 219105 h 1584568"/>
              <a:gd name="connsiteX4" fmla="*/ 208154 w 3207987"/>
              <a:gd name="connsiteY4" fmla="*/ 1414848 h 1584568"/>
              <a:gd name="connsiteX5" fmla="*/ 119726 w 3207987"/>
              <a:gd name="connsiteY5" fmla="*/ 215984 h 158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7987" h="1584568">
                <a:moveTo>
                  <a:pt x="210089" y="0"/>
                </a:moveTo>
                <a:lnTo>
                  <a:pt x="3207987" y="0"/>
                </a:lnTo>
                <a:lnTo>
                  <a:pt x="3207987" y="27"/>
                </a:lnTo>
                <a:lnTo>
                  <a:pt x="3021900" y="219105"/>
                </a:lnTo>
                <a:cubicBezTo>
                  <a:pt x="1971903" y="1348185"/>
                  <a:pt x="712142" y="1883539"/>
                  <a:pt x="208154" y="1414848"/>
                </a:cubicBezTo>
                <a:cubicBezTo>
                  <a:pt x="-43839" y="1180503"/>
                  <a:pt x="-59182" y="739520"/>
                  <a:pt x="119726" y="215984"/>
                </a:cubicBezTo>
                <a:close/>
              </a:path>
            </a:pathLst>
          </a:custGeom>
          <a:solidFill>
            <a:schemeClr val="bg2">
              <a:alpha val="60000"/>
            </a:schemeClr>
          </a:solidFill>
        </p:spPr>
        <p:txBody>
          <a:bodyPr wrap="square" lIns="360000" tIns="180000" rIns="1260000">
            <a:noAutofit/>
          </a:bodyPr>
          <a:lstStyle>
            <a:lvl1pPr marL="180000" indent="-180000">
              <a:defRPr sz="1000"/>
            </a:lvl1pPr>
            <a:lvl2pPr marL="360000" indent="-180000">
              <a:defRPr sz="1000"/>
            </a:lvl2pPr>
            <a:lvl3pPr marL="540000" indent="-180000">
              <a:defRPr sz="1000"/>
            </a:lvl3pPr>
            <a:lvl4pPr>
              <a:lnSpc>
                <a:spcPct val="120000"/>
              </a:lnSpc>
              <a:defRPr sz="1000"/>
            </a:lvl4pPr>
            <a:lvl5pPr>
              <a:defRPr sz="1000"/>
            </a:lvl5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4" name="Pladsholder til indhold 30">
            <a:extLst>
              <a:ext uri="{FF2B5EF4-FFF2-40B4-BE49-F238E27FC236}">
                <a16:creationId xmlns:a16="http://schemas.microsoft.com/office/drawing/2014/main" id="{C6DE052B-10C5-4563-B1B0-999CFFF6026C}"/>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a:t>Klik for at tilføje notetekst</a:t>
            </a:r>
          </a:p>
        </p:txBody>
      </p:sp>
      <p:sp>
        <p:nvSpPr>
          <p:cNvPr id="9" name="Slide Number Placeholder 8">
            <a:extLst>
              <a:ext uri="{FF2B5EF4-FFF2-40B4-BE49-F238E27FC236}">
                <a16:creationId xmlns:a16="http://schemas.microsoft.com/office/drawing/2014/main" id="{7EF78581-ECF4-4EF5-9368-9774A00A7EA8}"/>
              </a:ext>
            </a:extLst>
          </p:cNvPr>
          <p:cNvSpPr>
            <a:spLocks noGrp="1"/>
          </p:cNvSpPr>
          <p:nvPr>
            <p:ph type="sldNum" sz="quarter" idx="12"/>
          </p:nvPr>
        </p:nvSpPr>
        <p:spPr/>
        <p:txBody>
          <a:bodyPr/>
          <a:lstStyle/>
          <a:p>
            <a:fld id="{23AA811B-2EBD-4900-905E-5BE206449611}" type="slidenum">
              <a:rPr lang="da-DK" smtClean="0"/>
              <a:pPr/>
              <a:t>‹#›</a:t>
            </a:fld>
            <a:endParaRPr lang="da-DK"/>
          </a:p>
        </p:txBody>
      </p:sp>
      <p:sp>
        <p:nvSpPr>
          <p:cNvPr id="10" name="Date Placeholder 9">
            <a:extLst>
              <a:ext uri="{FF2B5EF4-FFF2-40B4-BE49-F238E27FC236}">
                <a16:creationId xmlns:a16="http://schemas.microsoft.com/office/drawing/2014/main" id="{343A3E2D-3CEE-4EF1-B38F-DD2C041C42DD}"/>
              </a:ext>
            </a:extLst>
          </p:cNvPr>
          <p:cNvSpPr>
            <a:spLocks noGrp="1"/>
          </p:cNvSpPr>
          <p:nvPr>
            <p:ph type="dt" sz="half" idx="13"/>
          </p:nvPr>
        </p:nvSpPr>
        <p:spPr/>
        <p:txBody>
          <a:bodyPr/>
          <a:lstStyle/>
          <a:p>
            <a:fld id="{9D7C1A83-3665-4C5B-A130-B3EC869B5E8B}" type="datetime2">
              <a:rPr lang="da-DK" smtClean="0"/>
              <a:t>3. februar 2025</a:t>
            </a:fld>
            <a:endParaRPr lang="da-DK"/>
          </a:p>
        </p:txBody>
      </p:sp>
      <p:sp>
        <p:nvSpPr>
          <p:cNvPr id="11" name="Footer Placeholder 10">
            <a:extLst>
              <a:ext uri="{FF2B5EF4-FFF2-40B4-BE49-F238E27FC236}">
                <a16:creationId xmlns:a16="http://schemas.microsoft.com/office/drawing/2014/main" id="{FF87DD96-4C54-492F-A175-8E9CB1721B61}"/>
              </a:ext>
            </a:extLst>
          </p:cNvPr>
          <p:cNvSpPr>
            <a:spLocks noGrp="1"/>
          </p:cNvSpPr>
          <p:nvPr>
            <p:ph type="ftr" sz="quarter" idx="14"/>
          </p:nvPr>
        </p:nvSpPr>
        <p:spPr/>
        <p:txBody>
          <a:bodyPr/>
          <a:lstStyle/>
          <a:p>
            <a:endParaRPr lang="da-DK"/>
          </a:p>
        </p:txBody>
      </p:sp>
    </p:spTree>
    <p:extLst>
      <p:ext uri="{BB962C8B-B14F-4D97-AF65-F5344CB8AC3E}">
        <p14:creationId xmlns:p14="http://schemas.microsoft.com/office/powerpoint/2010/main" val="3409779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stor illustration + pladsholder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776" y="358776"/>
            <a:ext cx="5737224" cy="2618349"/>
          </a:xfrm>
        </p:spPr>
        <p:txBody>
          <a:bodyPr/>
          <a:lstStyle>
            <a:lvl1pPr>
              <a:defRPr sz="2800"/>
            </a:lvl1pPr>
          </a:lstStyle>
          <a:p>
            <a:r>
              <a:rPr lang="da-DK" noProof="0"/>
              <a:t>Klik for at tilføje en titel</a:t>
            </a:r>
          </a:p>
        </p:txBody>
      </p:sp>
      <p:sp>
        <p:nvSpPr>
          <p:cNvPr id="22" name="Content Placeholder 2">
            <a:extLst>
              <a:ext uri="{FF2B5EF4-FFF2-40B4-BE49-F238E27FC236}">
                <a16:creationId xmlns:a16="http://schemas.microsoft.com/office/drawing/2014/main" id="{42851887-FC18-480D-9376-57DA91E45175}"/>
              </a:ext>
            </a:extLst>
          </p:cNvPr>
          <p:cNvSpPr>
            <a:spLocks noGrp="1"/>
          </p:cNvSpPr>
          <p:nvPr>
            <p:ph idx="34" hasCustomPrompt="1"/>
          </p:nvPr>
        </p:nvSpPr>
        <p:spPr>
          <a:xfrm>
            <a:off x="358776" y="3334564"/>
            <a:ext cx="5739064" cy="2618349"/>
          </a:xfrm>
        </p:spPr>
        <p:txBody>
          <a:bodyPr/>
          <a:lstStyle/>
          <a:p>
            <a:pPr lvl="0"/>
            <a:r>
              <a:rPr lang="da-DK" noProof="0"/>
              <a:t>Klik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23" name="Content Placeholder 3">
            <a:extLst>
              <a:ext uri="{FF2B5EF4-FFF2-40B4-BE49-F238E27FC236}">
                <a16:creationId xmlns:a16="http://schemas.microsoft.com/office/drawing/2014/main" id="{135E04FC-7B0B-4871-8D1C-B27EE9160A02}"/>
              </a:ext>
            </a:extLst>
          </p:cNvPr>
          <p:cNvSpPr>
            <a:spLocks noGrp="1"/>
          </p:cNvSpPr>
          <p:nvPr>
            <p:ph sz="half" idx="35" hasCustomPrompt="1"/>
          </p:nvPr>
        </p:nvSpPr>
        <p:spPr>
          <a:xfrm>
            <a:off x="7052082" y="359999"/>
            <a:ext cx="4777921" cy="5597889"/>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2" name="Pladsholder til indhold 30">
            <a:extLst>
              <a:ext uri="{FF2B5EF4-FFF2-40B4-BE49-F238E27FC236}">
                <a16:creationId xmlns:a16="http://schemas.microsoft.com/office/drawing/2014/main" id="{5C62AB43-4164-41E3-AFB9-8BE32F7EC7CF}"/>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fld id="{9D7C1A83-3665-4C5B-A130-B3EC869B5E8B}" type="datetime2">
              <a:rPr lang="da-DK" smtClean="0"/>
              <a:t>3. februar 2025</a:t>
            </a:fld>
            <a:endParaRPr lang="da-DK"/>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a:t>
            </a:fld>
            <a:endParaRPr lang="da-DK"/>
          </a:p>
        </p:txBody>
      </p:sp>
    </p:spTree>
    <p:extLst>
      <p:ext uri="{BB962C8B-B14F-4D97-AF65-F5344CB8AC3E}">
        <p14:creationId xmlns:p14="http://schemas.microsoft.com/office/powerpoint/2010/main" val="35436397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 stor illustration + pladsholder   ">
    <p:spTree>
      <p:nvGrpSpPr>
        <p:cNvPr id="1" name=""/>
        <p:cNvGrpSpPr/>
        <p:nvPr/>
      </p:nvGrpSpPr>
      <p:grpSpPr>
        <a:xfrm>
          <a:off x="0" y="0"/>
          <a:ext cx="0" cy="0"/>
          <a:chOff x="0" y="0"/>
          <a:chExt cx="0" cy="0"/>
        </a:xfrm>
      </p:grpSpPr>
      <p:sp>
        <p:nvSpPr>
          <p:cNvPr id="12" name="Background">
            <a:extLst>
              <a:ext uri="{FF2B5EF4-FFF2-40B4-BE49-F238E27FC236}">
                <a16:creationId xmlns:a16="http://schemas.microsoft.com/office/drawing/2014/main" id="{FB5DB1F4-4F83-4E73-8A41-C38B3E6B93C0}"/>
              </a:ext>
            </a:extLst>
          </p:cNvPr>
          <p:cNvSpPr/>
          <p:nvPr userDrawn="1"/>
        </p:nvSpPr>
        <p:spPr>
          <a:xfrm>
            <a:off x="0" y="0"/>
            <a:ext cx="12193200" cy="6861600"/>
          </a:xfrm>
          <a:prstGeom prst="rect">
            <a:avLst/>
          </a:prstGeom>
          <a:solidFill>
            <a:srgbClr val="CCD5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pic>
        <p:nvPicPr>
          <p:cNvPr id="13" name="Logo">
            <a:extLst>
              <a:ext uri="{FF2B5EF4-FFF2-40B4-BE49-F238E27FC236}">
                <a16:creationId xmlns:a16="http://schemas.microsoft.com/office/drawing/2014/main" id="{25839517-9F9A-42DD-A6E3-F14193544F8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775" y="6376160"/>
            <a:ext cx="955675" cy="122090"/>
          </a:xfrm>
          <a:prstGeom prst="rect">
            <a:avLst/>
          </a:prstGeom>
        </p:spPr>
      </p:pic>
      <p:sp>
        <p:nvSpPr>
          <p:cNvPr id="2" name="Title 1"/>
          <p:cNvSpPr>
            <a:spLocks noGrp="1"/>
          </p:cNvSpPr>
          <p:nvPr>
            <p:ph type="title" hasCustomPrompt="1"/>
          </p:nvPr>
        </p:nvSpPr>
        <p:spPr>
          <a:xfrm>
            <a:off x="358776" y="358776"/>
            <a:ext cx="5737224" cy="2618349"/>
          </a:xfrm>
        </p:spPr>
        <p:txBody>
          <a:bodyPr/>
          <a:lstStyle>
            <a:lvl1pPr>
              <a:defRPr sz="2800"/>
            </a:lvl1pPr>
          </a:lstStyle>
          <a:p>
            <a:r>
              <a:rPr lang="da-DK" noProof="0"/>
              <a:t>Klik for at tilføje en titel</a:t>
            </a:r>
          </a:p>
        </p:txBody>
      </p:sp>
      <p:sp>
        <p:nvSpPr>
          <p:cNvPr id="22" name="Content Placeholder 2">
            <a:extLst>
              <a:ext uri="{FF2B5EF4-FFF2-40B4-BE49-F238E27FC236}">
                <a16:creationId xmlns:a16="http://schemas.microsoft.com/office/drawing/2014/main" id="{42851887-FC18-480D-9376-57DA91E45175}"/>
              </a:ext>
            </a:extLst>
          </p:cNvPr>
          <p:cNvSpPr>
            <a:spLocks noGrp="1"/>
          </p:cNvSpPr>
          <p:nvPr>
            <p:ph idx="34" hasCustomPrompt="1"/>
          </p:nvPr>
        </p:nvSpPr>
        <p:spPr>
          <a:xfrm>
            <a:off x="358776" y="3334564"/>
            <a:ext cx="5739064" cy="2618349"/>
          </a:xfrm>
        </p:spPr>
        <p:txBody>
          <a:bodyPr/>
          <a:lstStyle/>
          <a:p>
            <a:pPr lvl="0"/>
            <a:r>
              <a:rPr lang="da-DK" noProof="0"/>
              <a:t>Klik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23" name="Content Placeholder 3">
            <a:extLst>
              <a:ext uri="{FF2B5EF4-FFF2-40B4-BE49-F238E27FC236}">
                <a16:creationId xmlns:a16="http://schemas.microsoft.com/office/drawing/2014/main" id="{135E04FC-7B0B-4871-8D1C-B27EE9160A02}"/>
              </a:ext>
            </a:extLst>
          </p:cNvPr>
          <p:cNvSpPr>
            <a:spLocks noGrp="1"/>
          </p:cNvSpPr>
          <p:nvPr>
            <p:ph sz="half" idx="35" hasCustomPrompt="1"/>
          </p:nvPr>
        </p:nvSpPr>
        <p:spPr>
          <a:xfrm>
            <a:off x="7052082" y="359999"/>
            <a:ext cx="4777921" cy="5597889"/>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4" name="Pladsholder til indhold 30">
            <a:extLst>
              <a:ext uri="{FF2B5EF4-FFF2-40B4-BE49-F238E27FC236}">
                <a16:creationId xmlns:a16="http://schemas.microsoft.com/office/drawing/2014/main" id="{D30818CE-4E46-409D-92FF-A1FCB4907809}"/>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fld id="{9D7C1A83-3665-4C5B-A130-B3EC869B5E8B}" type="datetime2">
              <a:rPr lang="da-DK" smtClean="0"/>
              <a:t>3. februar 2025</a:t>
            </a:fld>
            <a:endParaRPr lang="da-DK"/>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a:t>
            </a:fld>
            <a:endParaRPr lang="da-DK"/>
          </a:p>
        </p:txBody>
      </p:sp>
    </p:spTree>
    <p:extLst>
      <p:ext uri="{BB962C8B-B14F-4D97-AF65-F5344CB8AC3E}">
        <p14:creationId xmlns:p14="http://schemas.microsoft.com/office/powerpoint/2010/main" val="42707626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stor illustration + pladsholder  ">
    <p:spTree>
      <p:nvGrpSpPr>
        <p:cNvPr id="1" name=""/>
        <p:cNvGrpSpPr/>
        <p:nvPr/>
      </p:nvGrpSpPr>
      <p:grpSpPr>
        <a:xfrm>
          <a:off x="0" y="0"/>
          <a:ext cx="0" cy="0"/>
          <a:chOff x="0" y="0"/>
          <a:chExt cx="0" cy="0"/>
        </a:xfrm>
      </p:grpSpPr>
      <p:sp>
        <p:nvSpPr>
          <p:cNvPr id="14" name="Background">
            <a:extLst>
              <a:ext uri="{FF2B5EF4-FFF2-40B4-BE49-F238E27FC236}">
                <a16:creationId xmlns:a16="http://schemas.microsoft.com/office/drawing/2014/main" id="{97EA22D4-6A8A-4579-97EA-9502F8146A6C}"/>
              </a:ext>
            </a:extLst>
          </p:cNvPr>
          <p:cNvSpPr/>
          <p:nvPr userDrawn="1"/>
        </p:nvSpPr>
        <p:spPr>
          <a:xfrm>
            <a:off x="0" y="0"/>
            <a:ext cx="12193200" cy="6861600"/>
          </a:xfrm>
          <a:prstGeom prst="rect">
            <a:avLst/>
          </a:prstGeom>
          <a:solidFill>
            <a:srgbClr val="DEF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pic>
        <p:nvPicPr>
          <p:cNvPr id="13" name="Logo">
            <a:extLst>
              <a:ext uri="{FF2B5EF4-FFF2-40B4-BE49-F238E27FC236}">
                <a16:creationId xmlns:a16="http://schemas.microsoft.com/office/drawing/2014/main" id="{25839517-9F9A-42DD-A6E3-F14193544F8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775" y="6376160"/>
            <a:ext cx="955675" cy="122090"/>
          </a:xfrm>
          <a:prstGeom prst="rect">
            <a:avLst/>
          </a:prstGeom>
        </p:spPr>
      </p:pic>
      <p:sp>
        <p:nvSpPr>
          <p:cNvPr id="2" name="Title 1"/>
          <p:cNvSpPr>
            <a:spLocks noGrp="1"/>
          </p:cNvSpPr>
          <p:nvPr>
            <p:ph type="title" hasCustomPrompt="1"/>
          </p:nvPr>
        </p:nvSpPr>
        <p:spPr>
          <a:xfrm>
            <a:off x="358776" y="358776"/>
            <a:ext cx="5737224" cy="2618349"/>
          </a:xfrm>
        </p:spPr>
        <p:txBody>
          <a:bodyPr/>
          <a:lstStyle>
            <a:lvl1pPr>
              <a:defRPr sz="2800"/>
            </a:lvl1pPr>
          </a:lstStyle>
          <a:p>
            <a:r>
              <a:rPr lang="da-DK" noProof="0"/>
              <a:t>Klik for at tilføje en titel</a:t>
            </a:r>
          </a:p>
        </p:txBody>
      </p:sp>
      <p:sp>
        <p:nvSpPr>
          <p:cNvPr id="22" name="Content Placeholder 2">
            <a:extLst>
              <a:ext uri="{FF2B5EF4-FFF2-40B4-BE49-F238E27FC236}">
                <a16:creationId xmlns:a16="http://schemas.microsoft.com/office/drawing/2014/main" id="{42851887-FC18-480D-9376-57DA91E45175}"/>
              </a:ext>
            </a:extLst>
          </p:cNvPr>
          <p:cNvSpPr>
            <a:spLocks noGrp="1"/>
          </p:cNvSpPr>
          <p:nvPr>
            <p:ph idx="34" hasCustomPrompt="1"/>
          </p:nvPr>
        </p:nvSpPr>
        <p:spPr>
          <a:xfrm>
            <a:off x="358776" y="3334564"/>
            <a:ext cx="5739064" cy="2618349"/>
          </a:xfrm>
        </p:spPr>
        <p:txBody>
          <a:bodyPr/>
          <a:lstStyle/>
          <a:p>
            <a:pPr lvl="0"/>
            <a:r>
              <a:rPr lang="da-DK" noProof="0"/>
              <a:t>Klik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23" name="Content Placeholder 3">
            <a:extLst>
              <a:ext uri="{FF2B5EF4-FFF2-40B4-BE49-F238E27FC236}">
                <a16:creationId xmlns:a16="http://schemas.microsoft.com/office/drawing/2014/main" id="{135E04FC-7B0B-4871-8D1C-B27EE9160A02}"/>
              </a:ext>
            </a:extLst>
          </p:cNvPr>
          <p:cNvSpPr>
            <a:spLocks noGrp="1"/>
          </p:cNvSpPr>
          <p:nvPr>
            <p:ph sz="half" idx="35" hasCustomPrompt="1"/>
          </p:nvPr>
        </p:nvSpPr>
        <p:spPr>
          <a:xfrm>
            <a:off x="7052082" y="359999"/>
            <a:ext cx="4777921" cy="5597889"/>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2" name="Pladsholder til indhold 30">
            <a:extLst>
              <a:ext uri="{FF2B5EF4-FFF2-40B4-BE49-F238E27FC236}">
                <a16:creationId xmlns:a16="http://schemas.microsoft.com/office/drawing/2014/main" id="{398E1DD9-73AE-46CB-AEAA-E8186D007C56}"/>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fld id="{9D7C1A83-3665-4C5B-A130-B3EC869B5E8B}" type="datetime2">
              <a:rPr lang="da-DK" smtClean="0"/>
              <a:t>3. februar 2025</a:t>
            </a:fld>
            <a:endParaRPr lang="da-DK"/>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a:t>
            </a:fld>
            <a:endParaRPr lang="da-DK"/>
          </a:p>
        </p:txBody>
      </p:sp>
    </p:spTree>
    <p:extLst>
      <p:ext uri="{BB962C8B-B14F-4D97-AF65-F5344CB8AC3E}">
        <p14:creationId xmlns:p14="http://schemas.microsoft.com/office/powerpoint/2010/main" val="1219977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 stor illustration + pladsholder ">
    <p:spTree>
      <p:nvGrpSpPr>
        <p:cNvPr id="1" name=""/>
        <p:cNvGrpSpPr/>
        <p:nvPr/>
      </p:nvGrpSpPr>
      <p:grpSpPr>
        <a:xfrm>
          <a:off x="0" y="0"/>
          <a:ext cx="0" cy="0"/>
          <a:chOff x="0" y="0"/>
          <a:chExt cx="0" cy="0"/>
        </a:xfrm>
      </p:grpSpPr>
      <p:sp>
        <p:nvSpPr>
          <p:cNvPr id="12" name="Background">
            <a:extLst>
              <a:ext uri="{FF2B5EF4-FFF2-40B4-BE49-F238E27FC236}">
                <a16:creationId xmlns:a16="http://schemas.microsoft.com/office/drawing/2014/main" id="{038D66A0-6334-48D6-8106-E7109C8BD338}"/>
              </a:ext>
            </a:extLst>
          </p:cNvPr>
          <p:cNvSpPr/>
          <p:nvPr userDrawn="1"/>
        </p:nvSpPr>
        <p:spPr>
          <a:xfrm>
            <a:off x="0" y="0"/>
            <a:ext cx="12193200" cy="6861600"/>
          </a:xfrm>
          <a:prstGeom prst="rect">
            <a:avLst/>
          </a:prstGeom>
          <a:solidFill>
            <a:srgbClr val="F8F6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pic>
        <p:nvPicPr>
          <p:cNvPr id="13" name="Logo">
            <a:extLst>
              <a:ext uri="{FF2B5EF4-FFF2-40B4-BE49-F238E27FC236}">
                <a16:creationId xmlns:a16="http://schemas.microsoft.com/office/drawing/2014/main" id="{25839517-9F9A-42DD-A6E3-F14193544F8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775" y="6376160"/>
            <a:ext cx="955675" cy="122090"/>
          </a:xfrm>
          <a:prstGeom prst="rect">
            <a:avLst/>
          </a:prstGeom>
        </p:spPr>
      </p:pic>
      <p:sp>
        <p:nvSpPr>
          <p:cNvPr id="2" name="Title 1"/>
          <p:cNvSpPr>
            <a:spLocks noGrp="1"/>
          </p:cNvSpPr>
          <p:nvPr>
            <p:ph type="title" hasCustomPrompt="1"/>
          </p:nvPr>
        </p:nvSpPr>
        <p:spPr>
          <a:xfrm>
            <a:off x="358776" y="358776"/>
            <a:ext cx="5737224" cy="2618349"/>
          </a:xfrm>
        </p:spPr>
        <p:txBody>
          <a:bodyPr/>
          <a:lstStyle>
            <a:lvl1pPr>
              <a:defRPr sz="2800"/>
            </a:lvl1pPr>
          </a:lstStyle>
          <a:p>
            <a:r>
              <a:rPr lang="da-DK" noProof="0"/>
              <a:t>Klik for at tilføje en titel</a:t>
            </a:r>
          </a:p>
        </p:txBody>
      </p:sp>
      <p:sp>
        <p:nvSpPr>
          <p:cNvPr id="22" name="Content Placeholder 2">
            <a:extLst>
              <a:ext uri="{FF2B5EF4-FFF2-40B4-BE49-F238E27FC236}">
                <a16:creationId xmlns:a16="http://schemas.microsoft.com/office/drawing/2014/main" id="{42851887-FC18-480D-9376-57DA91E45175}"/>
              </a:ext>
            </a:extLst>
          </p:cNvPr>
          <p:cNvSpPr>
            <a:spLocks noGrp="1"/>
          </p:cNvSpPr>
          <p:nvPr>
            <p:ph idx="34" hasCustomPrompt="1"/>
          </p:nvPr>
        </p:nvSpPr>
        <p:spPr>
          <a:xfrm>
            <a:off x="358776" y="3334564"/>
            <a:ext cx="5739064" cy="2618349"/>
          </a:xfrm>
        </p:spPr>
        <p:txBody>
          <a:bodyPr/>
          <a:lstStyle/>
          <a:p>
            <a:pPr lvl="0"/>
            <a:r>
              <a:rPr lang="da-DK" noProof="0"/>
              <a:t>Klik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23" name="Content Placeholder 3">
            <a:extLst>
              <a:ext uri="{FF2B5EF4-FFF2-40B4-BE49-F238E27FC236}">
                <a16:creationId xmlns:a16="http://schemas.microsoft.com/office/drawing/2014/main" id="{135E04FC-7B0B-4871-8D1C-B27EE9160A02}"/>
              </a:ext>
            </a:extLst>
          </p:cNvPr>
          <p:cNvSpPr>
            <a:spLocks noGrp="1"/>
          </p:cNvSpPr>
          <p:nvPr>
            <p:ph sz="half" idx="35" hasCustomPrompt="1"/>
          </p:nvPr>
        </p:nvSpPr>
        <p:spPr>
          <a:xfrm>
            <a:off x="7052082" y="359999"/>
            <a:ext cx="4777921" cy="5597889"/>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4" name="Pladsholder til indhold 30">
            <a:extLst>
              <a:ext uri="{FF2B5EF4-FFF2-40B4-BE49-F238E27FC236}">
                <a16:creationId xmlns:a16="http://schemas.microsoft.com/office/drawing/2014/main" id="{5361BEBB-120B-440A-9E89-60430BEC6B90}"/>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fld id="{9D7C1A83-3665-4C5B-A130-B3EC869B5E8B}" type="datetime2">
              <a:rPr lang="da-DK" smtClean="0"/>
              <a:t>3. februar 2025</a:t>
            </a:fld>
            <a:endParaRPr lang="da-DK"/>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a:t>
            </a:fld>
            <a:endParaRPr lang="da-DK"/>
          </a:p>
        </p:txBody>
      </p:sp>
    </p:spTree>
    <p:extLst>
      <p:ext uri="{BB962C8B-B14F-4D97-AF65-F5344CB8AC3E}">
        <p14:creationId xmlns:p14="http://schemas.microsoft.com/office/powerpoint/2010/main" val="19992897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 stor illustration + pladsholder">
    <p:spTree>
      <p:nvGrpSpPr>
        <p:cNvPr id="1" name=""/>
        <p:cNvGrpSpPr/>
        <p:nvPr/>
      </p:nvGrpSpPr>
      <p:grpSpPr>
        <a:xfrm>
          <a:off x="0" y="0"/>
          <a:ext cx="0" cy="0"/>
          <a:chOff x="0" y="0"/>
          <a:chExt cx="0" cy="0"/>
        </a:xfrm>
      </p:grpSpPr>
      <p:sp>
        <p:nvSpPr>
          <p:cNvPr id="14" name="Background">
            <a:extLst>
              <a:ext uri="{FF2B5EF4-FFF2-40B4-BE49-F238E27FC236}">
                <a16:creationId xmlns:a16="http://schemas.microsoft.com/office/drawing/2014/main" id="{16334A3A-696F-4FB1-8C40-4284ACBC5A73}"/>
              </a:ext>
            </a:extLst>
          </p:cNvPr>
          <p:cNvSpPr/>
          <p:nvPr userDrawn="1"/>
        </p:nvSpPr>
        <p:spPr>
          <a:xfrm>
            <a:off x="0" y="0"/>
            <a:ext cx="12193200" cy="6861600"/>
          </a:xfrm>
          <a:prstGeom prst="rect">
            <a:avLst/>
          </a:prstGeom>
          <a:solidFill>
            <a:srgbClr val="CCD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pic>
        <p:nvPicPr>
          <p:cNvPr id="13" name="Logo">
            <a:extLst>
              <a:ext uri="{FF2B5EF4-FFF2-40B4-BE49-F238E27FC236}">
                <a16:creationId xmlns:a16="http://schemas.microsoft.com/office/drawing/2014/main" id="{25839517-9F9A-42DD-A6E3-F14193544F8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775" y="6376160"/>
            <a:ext cx="955675" cy="122090"/>
          </a:xfrm>
          <a:prstGeom prst="rect">
            <a:avLst/>
          </a:prstGeom>
        </p:spPr>
      </p:pic>
      <p:sp>
        <p:nvSpPr>
          <p:cNvPr id="2" name="Title 1"/>
          <p:cNvSpPr>
            <a:spLocks noGrp="1"/>
          </p:cNvSpPr>
          <p:nvPr>
            <p:ph type="title" hasCustomPrompt="1"/>
          </p:nvPr>
        </p:nvSpPr>
        <p:spPr>
          <a:xfrm>
            <a:off x="358776" y="358776"/>
            <a:ext cx="5737224" cy="2618349"/>
          </a:xfrm>
        </p:spPr>
        <p:txBody>
          <a:bodyPr/>
          <a:lstStyle>
            <a:lvl1pPr>
              <a:defRPr sz="2800"/>
            </a:lvl1pPr>
          </a:lstStyle>
          <a:p>
            <a:r>
              <a:rPr lang="da-DK" noProof="0"/>
              <a:t>Klik for at tilføje en titel</a:t>
            </a:r>
          </a:p>
        </p:txBody>
      </p:sp>
      <p:sp>
        <p:nvSpPr>
          <p:cNvPr id="22" name="Content Placeholder 2">
            <a:extLst>
              <a:ext uri="{FF2B5EF4-FFF2-40B4-BE49-F238E27FC236}">
                <a16:creationId xmlns:a16="http://schemas.microsoft.com/office/drawing/2014/main" id="{42851887-FC18-480D-9376-57DA91E45175}"/>
              </a:ext>
            </a:extLst>
          </p:cNvPr>
          <p:cNvSpPr>
            <a:spLocks noGrp="1"/>
          </p:cNvSpPr>
          <p:nvPr>
            <p:ph idx="34" hasCustomPrompt="1"/>
          </p:nvPr>
        </p:nvSpPr>
        <p:spPr>
          <a:xfrm>
            <a:off x="358776" y="3334564"/>
            <a:ext cx="5739064" cy="2618349"/>
          </a:xfrm>
        </p:spPr>
        <p:txBody>
          <a:bodyPr/>
          <a:lstStyle/>
          <a:p>
            <a:pPr lvl="0"/>
            <a:r>
              <a:rPr lang="da-DK" noProof="0"/>
              <a:t>Klik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23" name="Content Placeholder 3">
            <a:extLst>
              <a:ext uri="{FF2B5EF4-FFF2-40B4-BE49-F238E27FC236}">
                <a16:creationId xmlns:a16="http://schemas.microsoft.com/office/drawing/2014/main" id="{135E04FC-7B0B-4871-8D1C-B27EE9160A02}"/>
              </a:ext>
            </a:extLst>
          </p:cNvPr>
          <p:cNvSpPr>
            <a:spLocks noGrp="1"/>
          </p:cNvSpPr>
          <p:nvPr>
            <p:ph sz="half" idx="35" hasCustomPrompt="1"/>
          </p:nvPr>
        </p:nvSpPr>
        <p:spPr>
          <a:xfrm>
            <a:off x="7052082" y="359999"/>
            <a:ext cx="4777921" cy="5597889"/>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2" name="Pladsholder til indhold 30">
            <a:extLst>
              <a:ext uri="{FF2B5EF4-FFF2-40B4-BE49-F238E27FC236}">
                <a16:creationId xmlns:a16="http://schemas.microsoft.com/office/drawing/2014/main" id="{ECC11F2A-C307-4835-89B0-2E1662FE2AB4}"/>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fld id="{9D7C1A83-3665-4C5B-A130-B3EC869B5E8B}" type="datetime2">
              <a:rPr lang="da-DK" smtClean="0"/>
              <a:t>3. februar 2025</a:t>
            </a:fld>
            <a:endParaRPr lang="da-DK"/>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a:t>
            </a:fld>
            <a:endParaRPr lang="da-DK"/>
          </a:p>
        </p:txBody>
      </p:sp>
    </p:spTree>
    <p:extLst>
      <p:ext uri="{BB962C8B-B14F-4D97-AF65-F5344CB8AC3E}">
        <p14:creationId xmlns:p14="http://schemas.microsoft.com/office/powerpoint/2010/main" val="8841111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 3 illustrationer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776" y="358776"/>
            <a:ext cx="3823061" cy="2618349"/>
          </a:xfrm>
        </p:spPr>
        <p:txBody>
          <a:bodyPr/>
          <a:lstStyle>
            <a:lvl1pPr>
              <a:defRPr sz="2800"/>
            </a:lvl1pPr>
          </a:lstStyle>
          <a:p>
            <a:r>
              <a:rPr lang="da-DK" noProof="0"/>
              <a:t>Klik for at tilføje en titel</a:t>
            </a:r>
          </a:p>
        </p:txBody>
      </p:sp>
      <p:sp>
        <p:nvSpPr>
          <p:cNvPr id="22" name="Content Placeholder 2">
            <a:extLst>
              <a:ext uri="{FF2B5EF4-FFF2-40B4-BE49-F238E27FC236}">
                <a16:creationId xmlns:a16="http://schemas.microsoft.com/office/drawing/2014/main" id="{42851887-FC18-480D-9376-57DA91E45175}"/>
              </a:ext>
            </a:extLst>
          </p:cNvPr>
          <p:cNvSpPr>
            <a:spLocks noGrp="1"/>
          </p:cNvSpPr>
          <p:nvPr>
            <p:ph idx="34" hasCustomPrompt="1"/>
          </p:nvPr>
        </p:nvSpPr>
        <p:spPr>
          <a:xfrm>
            <a:off x="358776" y="3334564"/>
            <a:ext cx="3824287" cy="2618349"/>
          </a:xfrm>
        </p:spPr>
        <p:txBody>
          <a:bodyPr/>
          <a:lstStyle/>
          <a:p>
            <a:pPr lvl="0"/>
            <a:r>
              <a:rPr lang="da-DK" noProof="0"/>
              <a:t>Klik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23" name="Content Placeholder 3">
            <a:extLst>
              <a:ext uri="{FF2B5EF4-FFF2-40B4-BE49-F238E27FC236}">
                <a16:creationId xmlns:a16="http://schemas.microsoft.com/office/drawing/2014/main" id="{135E04FC-7B0B-4871-8D1C-B27EE9160A02}"/>
              </a:ext>
            </a:extLst>
          </p:cNvPr>
          <p:cNvSpPr>
            <a:spLocks noGrp="1"/>
          </p:cNvSpPr>
          <p:nvPr>
            <p:ph sz="half" idx="35" hasCustomPrompt="1"/>
          </p:nvPr>
        </p:nvSpPr>
        <p:spPr>
          <a:xfrm>
            <a:off x="5139964" y="359999"/>
            <a:ext cx="6690040" cy="2617125"/>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24" name="Content Placeholder 12">
            <a:extLst>
              <a:ext uri="{FF2B5EF4-FFF2-40B4-BE49-F238E27FC236}">
                <a16:creationId xmlns:a16="http://schemas.microsoft.com/office/drawing/2014/main" id="{A3B47252-DD4C-4C81-8008-F3A29565EC89}"/>
              </a:ext>
            </a:extLst>
          </p:cNvPr>
          <p:cNvSpPr>
            <a:spLocks noGrp="1"/>
          </p:cNvSpPr>
          <p:nvPr>
            <p:ph sz="quarter" idx="36" hasCustomPrompt="1"/>
          </p:nvPr>
        </p:nvSpPr>
        <p:spPr>
          <a:xfrm>
            <a:off x="5138738" y="3334563"/>
            <a:ext cx="6692899" cy="2618349"/>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2" name="Pladsholder til indhold 30">
            <a:extLst>
              <a:ext uri="{FF2B5EF4-FFF2-40B4-BE49-F238E27FC236}">
                <a16:creationId xmlns:a16="http://schemas.microsoft.com/office/drawing/2014/main" id="{9DE09059-9C96-437E-9E44-0F046BD5CA35}"/>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fld id="{9D7C1A83-3665-4C5B-A130-B3EC869B5E8B}" type="datetime2">
              <a:rPr lang="da-DK" smtClean="0"/>
              <a:t>3. februar 2025</a:t>
            </a:fld>
            <a:endParaRPr lang="da-DK"/>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a:t>
            </a:fld>
            <a:endParaRPr lang="da-DK"/>
          </a:p>
        </p:txBody>
      </p:sp>
    </p:spTree>
    <p:extLst>
      <p:ext uri="{BB962C8B-B14F-4D97-AF65-F5344CB8AC3E}">
        <p14:creationId xmlns:p14="http://schemas.microsoft.com/office/powerpoint/2010/main" val="1584926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99D75D28-B7B4-410F-A386-4CA988AC2584}"/>
              </a:ext>
            </a:extLst>
          </p:cNvPr>
          <p:cNvGrpSpPr/>
          <p:nvPr userDrawn="1"/>
        </p:nvGrpSpPr>
        <p:grpSpPr>
          <a:xfrm>
            <a:off x="360000" y="3337200"/>
            <a:ext cx="8603025" cy="3158999"/>
            <a:chOff x="360000" y="3337200"/>
            <a:chExt cx="8603025" cy="3158999"/>
          </a:xfrm>
        </p:grpSpPr>
        <p:sp>
          <p:nvSpPr>
            <p:cNvPr id="13" name="Background">
              <a:extLst>
                <a:ext uri="{FF2B5EF4-FFF2-40B4-BE49-F238E27FC236}">
                  <a16:creationId xmlns:a16="http://schemas.microsoft.com/office/drawing/2014/main" id="{AE9C91F1-BC5D-4525-9FC6-3A37B297B286}"/>
                </a:ext>
              </a:extLst>
            </p:cNvPr>
            <p:cNvSpPr txBox="1">
              <a:spLocks/>
            </p:cNvSpPr>
            <p:nvPr userDrawn="1"/>
          </p:nvSpPr>
          <p:spPr>
            <a:xfrm>
              <a:off x="360000" y="3337200"/>
              <a:ext cx="8603025" cy="3158999"/>
            </a:xfrm>
            <a:prstGeom prst="rect">
              <a:avLst/>
            </a:prstGeom>
            <a:solidFill>
              <a:schemeClr val="accent5"/>
            </a:solidFill>
          </p:spPr>
          <p:txBody>
            <a:bodyPr vert="horz" lIns="720000" tIns="720000" rIns="720000" bIns="0" rtlCol="0" anchor="t" anchorCtr="0">
              <a:noAutofit/>
            </a:bodyPr>
            <a:lstStyle>
              <a:lvl1pPr algn="l" defTabSz="914400" rtl="0" eaLnBrk="1" latinLnBrk="0" hangingPunct="1">
                <a:lnSpc>
                  <a:spcPct val="83000"/>
                </a:lnSpc>
                <a:spcBef>
                  <a:spcPct val="0"/>
                </a:spcBef>
                <a:buNone/>
                <a:defRPr sz="4000" b="1" kern="1200">
                  <a:solidFill>
                    <a:schemeClr val="accent1"/>
                  </a:solidFill>
                  <a:latin typeface="+mj-lt"/>
                  <a:ea typeface="+mj-ea"/>
                  <a:cs typeface="+mj-cs"/>
                </a:defRPr>
              </a:lvl1pPr>
            </a:lstStyle>
            <a:p>
              <a:endParaRPr lang="da-DK" sz="100">
                <a:solidFill>
                  <a:schemeClr val="bg1"/>
                </a:solidFill>
              </a:endParaRPr>
            </a:p>
          </p:txBody>
        </p:sp>
        <p:sp>
          <p:nvSpPr>
            <p:cNvPr id="11" name="Freeform: Shape 10">
              <a:extLst>
                <a:ext uri="{FF2B5EF4-FFF2-40B4-BE49-F238E27FC236}">
                  <a16:creationId xmlns:a16="http://schemas.microsoft.com/office/drawing/2014/main" id="{E903EBC1-A071-4A9A-844C-098183C7E808}"/>
                </a:ext>
              </a:extLst>
            </p:cNvPr>
            <p:cNvSpPr/>
            <p:nvPr userDrawn="1"/>
          </p:nvSpPr>
          <p:spPr>
            <a:xfrm>
              <a:off x="5552229" y="3338639"/>
              <a:ext cx="3410796" cy="2113816"/>
            </a:xfrm>
            <a:custGeom>
              <a:avLst/>
              <a:gdLst>
                <a:gd name="connsiteX0" fmla="*/ 280725 w 3410796"/>
                <a:gd name="connsiteY0" fmla="*/ 0 h 2113816"/>
                <a:gd name="connsiteX1" fmla="*/ 3410796 w 3410796"/>
                <a:gd name="connsiteY1" fmla="*/ 0 h 2113816"/>
                <a:gd name="connsiteX2" fmla="*/ 3410796 w 3410796"/>
                <a:gd name="connsiteY2" fmla="*/ 889906 h 2113816"/>
                <a:gd name="connsiteX3" fmla="*/ 3219815 w 3410796"/>
                <a:gd name="connsiteY3" fmla="*/ 1053198 h 2113816"/>
                <a:gd name="connsiteX4" fmla="*/ 277462 w 3410796"/>
                <a:gd name="connsiteY4" fmla="*/ 1887585 h 2113816"/>
                <a:gd name="connsiteX5" fmla="*/ 159592 w 3410796"/>
                <a:gd name="connsiteY5" fmla="*/ 289533 h 2113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10796" h="2113816">
                  <a:moveTo>
                    <a:pt x="280725" y="0"/>
                  </a:moveTo>
                  <a:lnTo>
                    <a:pt x="3410796" y="0"/>
                  </a:lnTo>
                  <a:lnTo>
                    <a:pt x="3410796" y="889906"/>
                  </a:lnTo>
                  <a:lnTo>
                    <a:pt x="3219815" y="1053198"/>
                  </a:lnTo>
                  <a:cubicBezTo>
                    <a:pt x="2034197" y="2019277"/>
                    <a:pt x="823301" y="2395195"/>
                    <a:pt x="277462" y="1887585"/>
                  </a:cubicBezTo>
                  <a:cubicBezTo>
                    <a:pt x="-58437" y="1575209"/>
                    <a:pt x="-78889" y="987391"/>
                    <a:pt x="159592" y="289533"/>
                  </a:cubicBezTo>
                  <a:close/>
                </a:path>
              </a:pathLst>
            </a:custGeom>
            <a:solidFill>
              <a:srgbClr val="E2D79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err="1"/>
            </a:p>
          </p:txBody>
        </p:sp>
      </p:grpSp>
      <p:sp>
        <p:nvSpPr>
          <p:cNvPr id="12" name="Picture Placeholder 11">
            <a:extLst>
              <a:ext uri="{FF2B5EF4-FFF2-40B4-BE49-F238E27FC236}">
                <a16:creationId xmlns:a16="http://schemas.microsoft.com/office/drawing/2014/main" id="{338F8142-B6E6-4B19-BDCE-A4831C0C0410}"/>
              </a:ext>
            </a:extLst>
          </p:cNvPr>
          <p:cNvSpPr>
            <a:spLocks noGrp="1"/>
          </p:cNvSpPr>
          <p:nvPr>
            <p:ph type="pic" sz="quarter" idx="13"/>
          </p:nvPr>
        </p:nvSpPr>
        <p:spPr>
          <a:xfrm>
            <a:off x="360000" y="360000"/>
            <a:ext cx="11472000" cy="6137638"/>
          </a:xfrm>
          <a:custGeom>
            <a:avLst/>
            <a:gdLst>
              <a:gd name="connsiteX0" fmla="*/ 0 w 11472000"/>
              <a:gd name="connsiteY0" fmla="*/ 0 h 6137638"/>
              <a:gd name="connsiteX1" fmla="*/ 11472000 w 11472000"/>
              <a:gd name="connsiteY1" fmla="*/ 0 h 6137638"/>
              <a:gd name="connsiteX2" fmla="*/ 11472000 w 11472000"/>
              <a:gd name="connsiteY2" fmla="*/ 6137638 h 6137638"/>
              <a:gd name="connsiteX3" fmla="*/ 8603025 w 11472000"/>
              <a:gd name="connsiteY3" fmla="*/ 6137638 h 6137638"/>
              <a:gd name="connsiteX4" fmla="*/ 8603025 w 11472000"/>
              <a:gd name="connsiteY4" fmla="*/ 2978639 h 6137638"/>
              <a:gd name="connsiteX5" fmla="*/ 0 w 11472000"/>
              <a:gd name="connsiteY5" fmla="*/ 2978639 h 613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72000" h="6137638">
                <a:moveTo>
                  <a:pt x="0" y="0"/>
                </a:moveTo>
                <a:lnTo>
                  <a:pt x="11472000" y="0"/>
                </a:lnTo>
                <a:lnTo>
                  <a:pt x="11472000" y="6137638"/>
                </a:lnTo>
                <a:lnTo>
                  <a:pt x="8603025" y="6137638"/>
                </a:lnTo>
                <a:lnTo>
                  <a:pt x="8603025" y="2978639"/>
                </a:lnTo>
                <a:lnTo>
                  <a:pt x="0" y="2978639"/>
                </a:lnTo>
                <a:close/>
              </a:path>
            </a:pathLst>
          </a:custGeom>
        </p:spPr>
        <p:txBody>
          <a:bodyPr wrap="square" lIns="0" tIns="2520000">
            <a:noAutofit/>
          </a:bodyPr>
          <a:lstStyle>
            <a:lvl1pPr marL="0" indent="0" algn="ctr">
              <a:buNone/>
              <a:defRPr sz="1600"/>
            </a:lvl1pPr>
          </a:lstStyle>
          <a:p>
            <a:r>
              <a:rPr lang="en-US"/>
              <a:t>Click icon to add picture</a:t>
            </a:r>
            <a:endParaRPr lang="en-GB"/>
          </a:p>
        </p:txBody>
      </p:sp>
      <p:sp>
        <p:nvSpPr>
          <p:cNvPr id="4" name="Date_GeneralDate"/>
          <p:cNvSpPr>
            <a:spLocks noGrp="1"/>
          </p:cNvSpPr>
          <p:nvPr>
            <p:ph type="dt" sz="half" idx="10"/>
          </p:nvPr>
        </p:nvSpPr>
        <p:spPr>
          <a:xfrm>
            <a:off x="0" y="6912000"/>
            <a:ext cx="0" cy="0"/>
          </a:xfrm>
          <a:prstGeom prst="rect">
            <a:avLst/>
          </a:prstGeom>
        </p:spPr>
        <p:txBody>
          <a:bodyPr/>
          <a:lstStyle>
            <a:lvl1pPr>
              <a:defRPr sz="100">
                <a:noFill/>
              </a:defRPr>
            </a:lvl1pPr>
          </a:lstStyle>
          <a:p>
            <a:fld id="{65E08A0A-942C-4853-833F-3BD0856B2997}" type="datetime2">
              <a:rPr lang="da-DK" smtClean="0"/>
              <a:t>3. februar 2025</a:t>
            </a:fld>
            <a:endParaRPr lang="da-DK"/>
          </a:p>
        </p:txBody>
      </p:sp>
      <p:sp>
        <p:nvSpPr>
          <p:cNvPr id="5" name="FLD_PresentationTitle"/>
          <p:cNvSpPr>
            <a:spLocks noGrp="1"/>
          </p:cNvSpPr>
          <p:nvPr>
            <p:ph type="ftr" sz="quarter" idx="11"/>
          </p:nvPr>
        </p:nvSpPr>
        <p:spPr>
          <a:xfrm>
            <a:off x="0" y="6912000"/>
            <a:ext cx="0" cy="0"/>
          </a:xfrm>
          <a:prstGeom prst="rect">
            <a:avLst/>
          </a:prstGeom>
        </p:spPr>
        <p:txBody>
          <a:bodyPr/>
          <a:lstStyle>
            <a:lvl1pPr>
              <a:defRPr sz="100">
                <a:noFill/>
              </a:defRPr>
            </a:lvl1pPr>
          </a:lstStyle>
          <a:p>
            <a:endParaRPr lang="da-DK"/>
          </a:p>
        </p:txBody>
      </p:sp>
      <p:sp>
        <p:nvSpPr>
          <p:cNvPr id="6" name="Slide Number Placeholder 5"/>
          <p:cNvSpPr>
            <a:spLocks noGrp="1"/>
          </p:cNvSpPr>
          <p:nvPr>
            <p:ph type="sldNum" sz="quarter" idx="12"/>
          </p:nvPr>
        </p:nvSpPr>
        <p:spPr>
          <a:xfrm>
            <a:off x="0" y="6912000"/>
            <a:ext cx="0" cy="0"/>
          </a:xfrm>
          <a:prstGeom prst="rect">
            <a:avLst/>
          </a:prstGeom>
        </p:spPr>
        <p:txBody>
          <a:bodyPr/>
          <a:lstStyle>
            <a:lvl1pPr>
              <a:defRPr>
                <a:noFill/>
              </a:defRPr>
            </a:lvl1pPr>
          </a:lstStyle>
          <a:p>
            <a:fld id="{24C8C45C-947F-4981-8B3F-4F32E973C901}" type="slidenum">
              <a:rPr lang="da-DK" smtClean="0"/>
              <a:pPr/>
              <a:t>‹#›</a:t>
            </a:fld>
            <a:endParaRPr lang="da-DK"/>
          </a:p>
        </p:txBody>
      </p:sp>
      <p:pic>
        <p:nvPicPr>
          <p:cNvPr id="17" name="Graphic 16">
            <a:extLst>
              <a:ext uri="{FF2B5EF4-FFF2-40B4-BE49-F238E27FC236}">
                <a16:creationId xmlns:a16="http://schemas.microsoft.com/office/drawing/2014/main" id="{3ABCD18D-9051-488B-A6F5-A7AFB94A079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99838" y="5558400"/>
            <a:ext cx="2778368" cy="318453"/>
          </a:xfrm>
          <a:prstGeom prst="rect">
            <a:avLst/>
          </a:prstGeom>
        </p:spPr>
      </p:pic>
      <p:sp>
        <p:nvSpPr>
          <p:cNvPr id="14" name="Title 1">
            <a:extLst>
              <a:ext uri="{FF2B5EF4-FFF2-40B4-BE49-F238E27FC236}">
                <a16:creationId xmlns:a16="http://schemas.microsoft.com/office/drawing/2014/main" id="{504282D5-AE71-4162-A524-4F9E8F98E32D}"/>
              </a:ext>
            </a:extLst>
          </p:cNvPr>
          <p:cNvSpPr>
            <a:spLocks noGrp="1"/>
          </p:cNvSpPr>
          <p:nvPr>
            <p:ph type="ctrTitle"/>
          </p:nvPr>
        </p:nvSpPr>
        <p:spPr>
          <a:xfrm>
            <a:off x="1068569" y="3796751"/>
            <a:ext cx="7185415" cy="1092511"/>
          </a:xfrm>
        </p:spPr>
        <p:txBody>
          <a:bodyPr anchor="b" anchorCtr="0"/>
          <a:lstStyle>
            <a:lvl1pPr algn="l">
              <a:defRPr sz="4000">
                <a:solidFill>
                  <a:schemeClr val="accent1"/>
                </a:solidFill>
              </a:defRPr>
            </a:lvl1pPr>
          </a:lstStyle>
          <a:p>
            <a:r>
              <a:rPr lang="en-US"/>
              <a:t>Click to edit Master title style</a:t>
            </a:r>
            <a:endParaRPr lang="da-DK"/>
          </a:p>
        </p:txBody>
      </p:sp>
      <p:sp>
        <p:nvSpPr>
          <p:cNvPr id="15" name="Undertitel 2">
            <a:extLst>
              <a:ext uri="{FF2B5EF4-FFF2-40B4-BE49-F238E27FC236}">
                <a16:creationId xmlns:a16="http://schemas.microsoft.com/office/drawing/2014/main" id="{49DE2E3E-41E6-463E-8BAE-57D5C65693C0}"/>
              </a:ext>
            </a:extLst>
          </p:cNvPr>
          <p:cNvSpPr>
            <a:spLocks noGrp="1"/>
          </p:cNvSpPr>
          <p:nvPr>
            <p:ph type="subTitle" idx="1" hasCustomPrompt="1"/>
          </p:nvPr>
        </p:nvSpPr>
        <p:spPr>
          <a:xfrm>
            <a:off x="1068569" y="4930922"/>
            <a:ext cx="7185415" cy="521532"/>
          </a:xfrm>
        </p:spPr>
        <p:txBody>
          <a:bodyPr/>
          <a:lstStyle>
            <a:lvl1pPr marL="0" indent="0" algn="l">
              <a:buNone/>
              <a:defRPr sz="1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tilføje tekst</a:t>
            </a:r>
          </a:p>
        </p:txBody>
      </p:sp>
    </p:spTree>
    <p:extLst>
      <p:ext uri="{BB962C8B-B14F-4D97-AF65-F5344CB8AC3E}">
        <p14:creationId xmlns:p14="http://schemas.microsoft.com/office/powerpoint/2010/main" val="25466474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  3 illustrationer  ">
    <p:spTree>
      <p:nvGrpSpPr>
        <p:cNvPr id="1" name=""/>
        <p:cNvGrpSpPr/>
        <p:nvPr/>
      </p:nvGrpSpPr>
      <p:grpSpPr>
        <a:xfrm>
          <a:off x="0" y="0"/>
          <a:ext cx="0" cy="0"/>
          <a:chOff x="0" y="0"/>
          <a:chExt cx="0" cy="0"/>
        </a:xfrm>
      </p:grpSpPr>
      <p:sp>
        <p:nvSpPr>
          <p:cNvPr id="12" name="Background">
            <a:extLst>
              <a:ext uri="{FF2B5EF4-FFF2-40B4-BE49-F238E27FC236}">
                <a16:creationId xmlns:a16="http://schemas.microsoft.com/office/drawing/2014/main" id="{5155AF1B-87A6-43E5-A5AA-CE458B615A61}"/>
              </a:ext>
            </a:extLst>
          </p:cNvPr>
          <p:cNvSpPr/>
          <p:nvPr userDrawn="1"/>
        </p:nvSpPr>
        <p:spPr>
          <a:xfrm>
            <a:off x="0" y="0"/>
            <a:ext cx="12193200" cy="6861600"/>
          </a:xfrm>
          <a:prstGeom prst="rect">
            <a:avLst/>
          </a:prstGeom>
          <a:solidFill>
            <a:srgbClr val="CCD5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pic>
        <p:nvPicPr>
          <p:cNvPr id="13" name="Logo">
            <a:extLst>
              <a:ext uri="{FF2B5EF4-FFF2-40B4-BE49-F238E27FC236}">
                <a16:creationId xmlns:a16="http://schemas.microsoft.com/office/drawing/2014/main" id="{A7C4BC96-7542-4CB3-B52F-09BB082BCC0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775" y="6376160"/>
            <a:ext cx="955675" cy="122090"/>
          </a:xfrm>
          <a:prstGeom prst="rect">
            <a:avLst/>
          </a:prstGeom>
        </p:spPr>
      </p:pic>
      <p:sp>
        <p:nvSpPr>
          <p:cNvPr id="2" name="Title 1"/>
          <p:cNvSpPr>
            <a:spLocks noGrp="1"/>
          </p:cNvSpPr>
          <p:nvPr>
            <p:ph type="title" hasCustomPrompt="1"/>
          </p:nvPr>
        </p:nvSpPr>
        <p:spPr>
          <a:xfrm>
            <a:off x="358776" y="358776"/>
            <a:ext cx="3823061" cy="2618349"/>
          </a:xfrm>
        </p:spPr>
        <p:txBody>
          <a:bodyPr/>
          <a:lstStyle>
            <a:lvl1pPr>
              <a:defRPr sz="2800"/>
            </a:lvl1pPr>
          </a:lstStyle>
          <a:p>
            <a:r>
              <a:rPr lang="da-DK" noProof="0"/>
              <a:t>Klik for at tilføje en titel</a:t>
            </a:r>
          </a:p>
        </p:txBody>
      </p:sp>
      <p:sp>
        <p:nvSpPr>
          <p:cNvPr id="22" name="Content Placeholder 2">
            <a:extLst>
              <a:ext uri="{FF2B5EF4-FFF2-40B4-BE49-F238E27FC236}">
                <a16:creationId xmlns:a16="http://schemas.microsoft.com/office/drawing/2014/main" id="{42851887-FC18-480D-9376-57DA91E45175}"/>
              </a:ext>
            </a:extLst>
          </p:cNvPr>
          <p:cNvSpPr>
            <a:spLocks noGrp="1"/>
          </p:cNvSpPr>
          <p:nvPr>
            <p:ph idx="34" hasCustomPrompt="1"/>
          </p:nvPr>
        </p:nvSpPr>
        <p:spPr>
          <a:xfrm>
            <a:off x="358776" y="3334564"/>
            <a:ext cx="3824287" cy="2618349"/>
          </a:xfrm>
        </p:spPr>
        <p:txBody>
          <a:bodyPr/>
          <a:lstStyle/>
          <a:p>
            <a:pPr lvl="0"/>
            <a:r>
              <a:rPr lang="da-DK" noProof="0"/>
              <a:t>Klik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23" name="Content Placeholder 3">
            <a:extLst>
              <a:ext uri="{FF2B5EF4-FFF2-40B4-BE49-F238E27FC236}">
                <a16:creationId xmlns:a16="http://schemas.microsoft.com/office/drawing/2014/main" id="{135E04FC-7B0B-4871-8D1C-B27EE9160A02}"/>
              </a:ext>
            </a:extLst>
          </p:cNvPr>
          <p:cNvSpPr>
            <a:spLocks noGrp="1"/>
          </p:cNvSpPr>
          <p:nvPr>
            <p:ph sz="half" idx="35" hasCustomPrompt="1"/>
          </p:nvPr>
        </p:nvSpPr>
        <p:spPr>
          <a:xfrm>
            <a:off x="5139964" y="359999"/>
            <a:ext cx="6690040" cy="2617125"/>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24" name="Content Placeholder 12">
            <a:extLst>
              <a:ext uri="{FF2B5EF4-FFF2-40B4-BE49-F238E27FC236}">
                <a16:creationId xmlns:a16="http://schemas.microsoft.com/office/drawing/2014/main" id="{A3B47252-DD4C-4C81-8008-F3A29565EC89}"/>
              </a:ext>
            </a:extLst>
          </p:cNvPr>
          <p:cNvSpPr>
            <a:spLocks noGrp="1"/>
          </p:cNvSpPr>
          <p:nvPr>
            <p:ph sz="quarter" idx="36" hasCustomPrompt="1"/>
          </p:nvPr>
        </p:nvSpPr>
        <p:spPr>
          <a:xfrm>
            <a:off x="5138738" y="3334563"/>
            <a:ext cx="6692899" cy="2618349"/>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4" name="Pladsholder til indhold 30">
            <a:extLst>
              <a:ext uri="{FF2B5EF4-FFF2-40B4-BE49-F238E27FC236}">
                <a16:creationId xmlns:a16="http://schemas.microsoft.com/office/drawing/2014/main" id="{E3D5384C-F0BE-4CD6-8B35-2C14A489EBE9}"/>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fld id="{9D7C1A83-3665-4C5B-A130-B3EC869B5E8B}" type="datetime2">
              <a:rPr lang="da-DK" smtClean="0"/>
              <a:t>3. februar 2025</a:t>
            </a:fld>
            <a:endParaRPr lang="da-DK"/>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a:t>
            </a:fld>
            <a:endParaRPr lang="da-DK"/>
          </a:p>
        </p:txBody>
      </p:sp>
    </p:spTree>
    <p:extLst>
      <p:ext uri="{BB962C8B-B14F-4D97-AF65-F5344CB8AC3E}">
        <p14:creationId xmlns:p14="http://schemas.microsoft.com/office/powerpoint/2010/main" val="40441214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 3 illustrationer ">
    <p:spTree>
      <p:nvGrpSpPr>
        <p:cNvPr id="1" name=""/>
        <p:cNvGrpSpPr/>
        <p:nvPr/>
      </p:nvGrpSpPr>
      <p:grpSpPr>
        <a:xfrm>
          <a:off x="0" y="0"/>
          <a:ext cx="0" cy="0"/>
          <a:chOff x="0" y="0"/>
          <a:chExt cx="0" cy="0"/>
        </a:xfrm>
      </p:grpSpPr>
      <p:sp>
        <p:nvSpPr>
          <p:cNvPr id="12" name="Background">
            <a:extLst>
              <a:ext uri="{FF2B5EF4-FFF2-40B4-BE49-F238E27FC236}">
                <a16:creationId xmlns:a16="http://schemas.microsoft.com/office/drawing/2014/main" id="{4D1246FB-4DE6-43C9-A18D-30D6BA671780}"/>
              </a:ext>
            </a:extLst>
          </p:cNvPr>
          <p:cNvSpPr/>
          <p:nvPr userDrawn="1"/>
        </p:nvSpPr>
        <p:spPr>
          <a:xfrm>
            <a:off x="0" y="0"/>
            <a:ext cx="12193200" cy="6861600"/>
          </a:xfrm>
          <a:prstGeom prst="rect">
            <a:avLst/>
          </a:prstGeom>
          <a:solidFill>
            <a:srgbClr val="DEF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pic>
        <p:nvPicPr>
          <p:cNvPr id="13" name="Logo">
            <a:extLst>
              <a:ext uri="{FF2B5EF4-FFF2-40B4-BE49-F238E27FC236}">
                <a16:creationId xmlns:a16="http://schemas.microsoft.com/office/drawing/2014/main" id="{0736E007-A518-48A3-A617-C6D57648C3A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775" y="6376160"/>
            <a:ext cx="955675" cy="122090"/>
          </a:xfrm>
          <a:prstGeom prst="rect">
            <a:avLst/>
          </a:prstGeom>
        </p:spPr>
      </p:pic>
      <p:sp>
        <p:nvSpPr>
          <p:cNvPr id="2" name="Title 1"/>
          <p:cNvSpPr>
            <a:spLocks noGrp="1"/>
          </p:cNvSpPr>
          <p:nvPr>
            <p:ph type="title" hasCustomPrompt="1"/>
          </p:nvPr>
        </p:nvSpPr>
        <p:spPr>
          <a:xfrm>
            <a:off x="358776" y="358776"/>
            <a:ext cx="3823061" cy="2618349"/>
          </a:xfrm>
        </p:spPr>
        <p:txBody>
          <a:bodyPr/>
          <a:lstStyle>
            <a:lvl1pPr>
              <a:defRPr sz="2800"/>
            </a:lvl1pPr>
          </a:lstStyle>
          <a:p>
            <a:r>
              <a:rPr lang="da-DK" noProof="0"/>
              <a:t>Klik for at tilføje en titel</a:t>
            </a:r>
          </a:p>
        </p:txBody>
      </p:sp>
      <p:sp>
        <p:nvSpPr>
          <p:cNvPr id="22" name="Content Placeholder 2">
            <a:extLst>
              <a:ext uri="{FF2B5EF4-FFF2-40B4-BE49-F238E27FC236}">
                <a16:creationId xmlns:a16="http://schemas.microsoft.com/office/drawing/2014/main" id="{42851887-FC18-480D-9376-57DA91E45175}"/>
              </a:ext>
            </a:extLst>
          </p:cNvPr>
          <p:cNvSpPr>
            <a:spLocks noGrp="1"/>
          </p:cNvSpPr>
          <p:nvPr>
            <p:ph idx="34" hasCustomPrompt="1"/>
          </p:nvPr>
        </p:nvSpPr>
        <p:spPr>
          <a:xfrm>
            <a:off x="358776" y="3334564"/>
            <a:ext cx="3824287" cy="2618349"/>
          </a:xfrm>
        </p:spPr>
        <p:txBody>
          <a:bodyPr/>
          <a:lstStyle/>
          <a:p>
            <a:pPr lvl="0"/>
            <a:r>
              <a:rPr lang="da-DK" noProof="0"/>
              <a:t>Klik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23" name="Content Placeholder 3">
            <a:extLst>
              <a:ext uri="{FF2B5EF4-FFF2-40B4-BE49-F238E27FC236}">
                <a16:creationId xmlns:a16="http://schemas.microsoft.com/office/drawing/2014/main" id="{135E04FC-7B0B-4871-8D1C-B27EE9160A02}"/>
              </a:ext>
            </a:extLst>
          </p:cNvPr>
          <p:cNvSpPr>
            <a:spLocks noGrp="1"/>
          </p:cNvSpPr>
          <p:nvPr>
            <p:ph sz="half" idx="35" hasCustomPrompt="1"/>
          </p:nvPr>
        </p:nvSpPr>
        <p:spPr>
          <a:xfrm>
            <a:off x="5139964" y="359999"/>
            <a:ext cx="6690040" cy="2617125"/>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24" name="Content Placeholder 12">
            <a:extLst>
              <a:ext uri="{FF2B5EF4-FFF2-40B4-BE49-F238E27FC236}">
                <a16:creationId xmlns:a16="http://schemas.microsoft.com/office/drawing/2014/main" id="{A3B47252-DD4C-4C81-8008-F3A29565EC89}"/>
              </a:ext>
            </a:extLst>
          </p:cNvPr>
          <p:cNvSpPr>
            <a:spLocks noGrp="1"/>
          </p:cNvSpPr>
          <p:nvPr>
            <p:ph sz="quarter" idx="36" hasCustomPrompt="1"/>
          </p:nvPr>
        </p:nvSpPr>
        <p:spPr>
          <a:xfrm>
            <a:off x="5138738" y="3334563"/>
            <a:ext cx="6692899" cy="2618349"/>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4" name="Pladsholder til indhold 30">
            <a:extLst>
              <a:ext uri="{FF2B5EF4-FFF2-40B4-BE49-F238E27FC236}">
                <a16:creationId xmlns:a16="http://schemas.microsoft.com/office/drawing/2014/main" id="{123787D0-DED0-4F14-851B-3468FFC38049}"/>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fld id="{9D7C1A83-3665-4C5B-A130-B3EC869B5E8B}" type="datetime2">
              <a:rPr lang="da-DK" smtClean="0"/>
              <a:t>3. februar 2025</a:t>
            </a:fld>
            <a:endParaRPr lang="da-DK"/>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a:t>
            </a:fld>
            <a:endParaRPr lang="da-DK"/>
          </a:p>
        </p:txBody>
      </p:sp>
    </p:spTree>
    <p:extLst>
      <p:ext uri="{BB962C8B-B14F-4D97-AF65-F5344CB8AC3E}">
        <p14:creationId xmlns:p14="http://schemas.microsoft.com/office/powerpoint/2010/main" val="42196574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illustrationer ">
    <p:spTree>
      <p:nvGrpSpPr>
        <p:cNvPr id="1" name=""/>
        <p:cNvGrpSpPr/>
        <p:nvPr/>
      </p:nvGrpSpPr>
      <p:grpSpPr>
        <a:xfrm>
          <a:off x="0" y="0"/>
          <a:ext cx="0" cy="0"/>
          <a:chOff x="0" y="0"/>
          <a:chExt cx="0" cy="0"/>
        </a:xfrm>
      </p:grpSpPr>
      <p:sp>
        <p:nvSpPr>
          <p:cNvPr id="14" name="Background">
            <a:extLst>
              <a:ext uri="{FF2B5EF4-FFF2-40B4-BE49-F238E27FC236}">
                <a16:creationId xmlns:a16="http://schemas.microsoft.com/office/drawing/2014/main" id="{A243856C-335D-45D2-946F-0D6DD5048FAA}"/>
              </a:ext>
            </a:extLst>
          </p:cNvPr>
          <p:cNvSpPr/>
          <p:nvPr userDrawn="1"/>
        </p:nvSpPr>
        <p:spPr>
          <a:xfrm>
            <a:off x="0" y="0"/>
            <a:ext cx="12193200" cy="6861600"/>
          </a:xfrm>
          <a:prstGeom prst="rect">
            <a:avLst/>
          </a:prstGeom>
          <a:solidFill>
            <a:srgbClr val="F8F6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pic>
        <p:nvPicPr>
          <p:cNvPr id="13" name="Logo">
            <a:extLst>
              <a:ext uri="{FF2B5EF4-FFF2-40B4-BE49-F238E27FC236}">
                <a16:creationId xmlns:a16="http://schemas.microsoft.com/office/drawing/2014/main" id="{0736E007-A518-48A3-A617-C6D57648C3A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775" y="6376160"/>
            <a:ext cx="955675" cy="122090"/>
          </a:xfrm>
          <a:prstGeom prst="rect">
            <a:avLst/>
          </a:prstGeom>
        </p:spPr>
      </p:pic>
      <p:sp>
        <p:nvSpPr>
          <p:cNvPr id="2" name="Title 1"/>
          <p:cNvSpPr>
            <a:spLocks noGrp="1"/>
          </p:cNvSpPr>
          <p:nvPr>
            <p:ph type="title" hasCustomPrompt="1"/>
          </p:nvPr>
        </p:nvSpPr>
        <p:spPr>
          <a:xfrm>
            <a:off x="358776" y="358776"/>
            <a:ext cx="3823061" cy="2618349"/>
          </a:xfrm>
        </p:spPr>
        <p:txBody>
          <a:bodyPr/>
          <a:lstStyle>
            <a:lvl1pPr>
              <a:defRPr sz="2800"/>
            </a:lvl1pPr>
          </a:lstStyle>
          <a:p>
            <a:r>
              <a:rPr lang="da-DK" noProof="0"/>
              <a:t>Klik for at tilføje en titel</a:t>
            </a:r>
          </a:p>
        </p:txBody>
      </p:sp>
      <p:sp>
        <p:nvSpPr>
          <p:cNvPr id="22" name="Content Placeholder 2">
            <a:extLst>
              <a:ext uri="{FF2B5EF4-FFF2-40B4-BE49-F238E27FC236}">
                <a16:creationId xmlns:a16="http://schemas.microsoft.com/office/drawing/2014/main" id="{42851887-FC18-480D-9376-57DA91E45175}"/>
              </a:ext>
            </a:extLst>
          </p:cNvPr>
          <p:cNvSpPr>
            <a:spLocks noGrp="1"/>
          </p:cNvSpPr>
          <p:nvPr>
            <p:ph idx="34" hasCustomPrompt="1"/>
          </p:nvPr>
        </p:nvSpPr>
        <p:spPr>
          <a:xfrm>
            <a:off x="358776" y="3334564"/>
            <a:ext cx="3824287" cy="2618349"/>
          </a:xfrm>
        </p:spPr>
        <p:txBody>
          <a:bodyPr/>
          <a:lstStyle/>
          <a:p>
            <a:pPr lvl="0"/>
            <a:r>
              <a:rPr lang="da-DK" noProof="0"/>
              <a:t>Klik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23" name="Content Placeholder 3">
            <a:extLst>
              <a:ext uri="{FF2B5EF4-FFF2-40B4-BE49-F238E27FC236}">
                <a16:creationId xmlns:a16="http://schemas.microsoft.com/office/drawing/2014/main" id="{135E04FC-7B0B-4871-8D1C-B27EE9160A02}"/>
              </a:ext>
            </a:extLst>
          </p:cNvPr>
          <p:cNvSpPr>
            <a:spLocks noGrp="1"/>
          </p:cNvSpPr>
          <p:nvPr>
            <p:ph sz="half" idx="35" hasCustomPrompt="1"/>
          </p:nvPr>
        </p:nvSpPr>
        <p:spPr>
          <a:xfrm>
            <a:off x="5139964" y="359999"/>
            <a:ext cx="6690040" cy="2617125"/>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24" name="Content Placeholder 12">
            <a:extLst>
              <a:ext uri="{FF2B5EF4-FFF2-40B4-BE49-F238E27FC236}">
                <a16:creationId xmlns:a16="http://schemas.microsoft.com/office/drawing/2014/main" id="{A3B47252-DD4C-4C81-8008-F3A29565EC89}"/>
              </a:ext>
            </a:extLst>
          </p:cNvPr>
          <p:cNvSpPr>
            <a:spLocks noGrp="1"/>
          </p:cNvSpPr>
          <p:nvPr>
            <p:ph sz="quarter" idx="36" hasCustomPrompt="1"/>
          </p:nvPr>
        </p:nvSpPr>
        <p:spPr>
          <a:xfrm>
            <a:off x="5138738" y="3334563"/>
            <a:ext cx="6692899" cy="2618349"/>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2" name="Pladsholder til indhold 30">
            <a:extLst>
              <a:ext uri="{FF2B5EF4-FFF2-40B4-BE49-F238E27FC236}">
                <a16:creationId xmlns:a16="http://schemas.microsoft.com/office/drawing/2014/main" id="{09C03695-726A-4A75-A47D-F5BE00495003}"/>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fld id="{9D7C1A83-3665-4C5B-A130-B3EC869B5E8B}" type="datetime2">
              <a:rPr lang="da-DK" smtClean="0"/>
              <a:t>3. februar 2025</a:t>
            </a:fld>
            <a:endParaRPr lang="da-DK"/>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a:t>
            </a:fld>
            <a:endParaRPr lang="da-DK"/>
          </a:p>
        </p:txBody>
      </p:sp>
    </p:spTree>
    <p:extLst>
      <p:ext uri="{BB962C8B-B14F-4D97-AF65-F5344CB8AC3E}">
        <p14:creationId xmlns:p14="http://schemas.microsoft.com/office/powerpoint/2010/main" val="13956581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illustrationer">
    <p:spTree>
      <p:nvGrpSpPr>
        <p:cNvPr id="1" name=""/>
        <p:cNvGrpSpPr/>
        <p:nvPr/>
      </p:nvGrpSpPr>
      <p:grpSpPr>
        <a:xfrm>
          <a:off x="0" y="0"/>
          <a:ext cx="0" cy="0"/>
          <a:chOff x="0" y="0"/>
          <a:chExt cx="0" cy="0"/>
        </a:xfrm>
      </p:grpSpPr>
      <p:sp>
        <p:nvSpPr>
          <p:cNvPr id="12" name="Background">
            <a:extLst>
              <a:ext uri="{FF2B5EF4-FFF2-40B4-BE49-F238E27FC236}">
                <a16:creationId xmlns:a16="http://schemas.microsoft.com/office/drawing/2014/main" id="{078B4108-6A56-4177-A5FE-F9ED3EB023F8}"/>
              </a:ext>
            </a:extLst>
          </p:cNvPr>
          <p:cNvSpPr/>
          <p:nvPr userDrawn="1"/>
        </p:nvSpPr>
        <p:spPr>
          <a:xfrm>
            <a:off x="0" y="0"/>
            <a:ext cx="12193200" cy="6861600"/>
          </a:xfrm>
          <a:prstGeom prst="rect">
            <a:avLst/>
          </a:prstGeom>
          <a:solidFill>
            <a:srgbClr val="CCD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pic>
        <p:nvPicPr>
          <p:cNvPr id="13" name="Logo">
            <a:extLst>
              <a:ext uri="{FF2B5EF4-FFF2-40B4-BE49-F238E27FC236}">
                <a16:creationId xmlns:a16="http://schemas.microsoft.com/office/drawing/2014/main" id="{0736E007-A518-48A3-A617-C6D57648C3A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775" y="6376160"/>
            <a:ext cx="955675" cy="122090"/>
          </a:xfrm>
          <a:prstGeom prst="rect">
            <a:avLst/>
          </a:prstGeom>
        </p:spPr>
      </p:pic>
      <p:sp>
        <p:nvSpPr>
          <p:cNvPr id="2" name="Title 1"/>
          <p:cNvSpPr>
            <a:spLocks noGrp="1"/>
          </p:cNvSpPr>
          <p:nvPr>
            <p:ph type="title" hasCustomPrompt="1"/>
          </p:nvPr>
        </p:nvSpPr>
        <p:spPr>
          <a:xfrm>
            <a:off x="358776" y="358776"/>
            <a:ext cx="3823061" cy="2618349"/>
          </a:xfrm>
        </p:spPr>
        <p:txBody>
          <a:bodyPr/>
          <a:lstStyle>
            <a:lvl1pPr>
              <a:defRPr sz="2800"/>
            </a:lvl1pPr>
          </a:lstStyle>
          <a:p>
            <a:r>
              <a:rPr lang="da-DK" noProof="0"/>
              <a:t>Klik for at tilføje en titel</a:t>
            </a:r>
          </a:p>
        </p:txBody>
      </p:sp>
      <p:sp>
        <p:nvSpPr>
          <p:cNvPr id="22" name="Content Placeholder 2">
            <a:extLst>
              <a:ext uri="{FF2B5EF4-FFF2-40B4-BE49-F238E27FC236}">
                <a16:creationId xmlns:a16="http://schemas.microsoft.com/office/drawing/2014/main" id="{42851887-FC18-480D-9376-57DA91E45175}"/>
              </a:ext>
            </a:extLst>
          </p:cNvPr>
          <p:cNvSpPr>
            <a:spLocks noGrp="1"/>
          </p:cNvSpPr>
          <p:nvPr>
            <p:ph idx="34" hasCustomPrompt="1"/>
          </p:nvPr>
        </p:nvSpPr>
        <p:spPr>
          <a:xfrm>
            <a:off x="358776" y="3334564"/>
            <a:ext cx="3824287" cy="2618349"/>
          </a:xfrm>
        </p:spPr>
        <p:txBody>
          <a:bodyPr/>
          <a:lstStyle/>
          <a:p>
            <a:pPr lvl="0"/>
            <a:r>
              <a:rPr lang="da-DK" noProof="0"/>
              <a:t>Klik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23" name="Content Placeholder 3">
            <a:extLst>
              <a:ext uri="{FF2B5EF4-FFF2-40B4-BE49-F238E27FC236}">
                <a16:creationId xmlns:a16="http://schemas.microsoft.com/office/drawing/2014/main" id="{135E04FC-7B0B-4871-8D1C-B27EE9160A02}"/>
              </a:ext>
            </a:extLst>
          </p:cNvPr>
          <p:cNvSpPr>
            <a:spLocks noGrp="1"/>
          </p:cNvSpPr>
          <p:nvPr>
            <p:ph sz="half" idx="35" hasCustomPrompt="1"/>
          </p:nvPr>
        </p:nvSpPr>
        <p:spPr>
          <a:xfrm>
            <a:off x="5139964" y="359999"/>
            <a:ext cx="6690040" cy="2617125"/>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24" name="Content Placeholder 12">
            <a:extLst>
              <a:ext uri="{FF2B5EF4-FFF2-40B4-BE49-F238E27FC236}">
                <a16:creationId xmlns:a16="http://schemas.microsoft.com/office/drawing/2014/main" id="{A3B47252-DD4C-4C81-8008-F3A29565EC89}"/>
              </a:ext>
            </a:extLst>
          </p:cNvPr>
          <p:cNvSpPr>
            <a:spLocks noGrp="1"/>
          </p:cNvSpPr>
          <p:nvPr>
            <p:ph sz="quarter" idx="36" hasCustomPrompt="1"/>
          </p:nvPr>
        </p:nvSpPr>
        <p:spPr>
          <a:xfrm>
            <a:off x="5138738" y="3334563"/>
            <a:ext cx="6692899" cy="2618349"/>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4" name="Pladsholder til indhold 30">
            <a:extLst>
              <a:ext uri="{FF2B5EF4-FFF2-40B4-BE49-F238E27FC236}">
                <a16:creationId xmlns:a16="http://schemas.microsoft.com/office/drawing/2014/main" id="{3D44B1B5-9A2D-4679-91A5-652E62E36CB1}"/>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fld id="{9D7C1A83-3665-4C5B-A130-B3EC869B5E8B}" type="datetime2">
              <a:rPr lang="da-DK" smtClean="0"/>
              <a:t>3. februar 2025</a:t>
            </a:fld>
            <a:endParaRPr lang="da-DK"/>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a:t>
            </a:fld>
            <a:endParaRPr lang="da-DK"/>
          </a:p>
        </p:txBody>
      </p:sp>
    </p:spTree>
    <p:extLst>
      <p:ext uri="{BB962C8B-B14F-4D97-AF65-F5344CB8AC3E}">
        <p14:creationId xmlns:p14="http://schemas.microsoft.com/office/powerpoint/2010/main" val="33944180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  3 store illustrationer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776" y="358776"/>
            <a:ext cx="5737224" cy="2618349"/>
          </a:xfrm>
        </p:spPr>
        <p:txBody>
          <a:bodyPr/>
          <a:lstStyle>
            <a:lvl1pPr>
              <a:defRPr sz="2800"/>
            </a:lvl1pPr>
          </a:lstStyle>
          <a:p>
            <a:r>
              <a:rPr lang="da-DK" noProof="0"/>
              <a:t>Klik for at tilføje en titel</a:t>
            </a:r>
          </a:p>
        </p:txBody>
      </p:sp>
      <p:sp>
        <p:nvSpPr>
          <p:cNvPr id="22" name="Content Placeholder 2">
            <a:extLst>
              <a:ext uri="{FF2B5EF4-FFF2-40B4-BE49-F238E27FC236}">
                <a16:creationId xmlns:a16="http://schemas.microsoft.com/office/drawing/2014/main" id="{42851887-FC18-480D-9376-57DA91E45175}"/>
              </a:ext>
            </a:extLst>
          </p:cNvPr>
          <p:cNvSpPr>
            <a:spLocks noGrp="1"/>
          </p:cNvSpPr>
          <p:nvPr>
            <p:ph idx="34" hasCustomPrompt="1"/>
          </p:nvPr>
        </p:nvSpPr>
        <p:spPr>
          <a:xfrm>
            <a:off x="358776" y="3334564"/>
            <a:ext cx="5739064" cy="2618349"/>
          </a:xfrm>
        </p:spPr>
        <p:txBody>
          <a:bodyPr/>
          <a:lstStyle/>
          <a:p>
            <a:pPr lvl="0"/>
            <a:r>
              <a:rPr lang="da-DK" noProof="0"/>
              <a:t>Klik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23" name="Content Placeholder 3">
            <a:extLst>
              <a:ext uri="{FF2B5EF4-FFF2-40B4-BE49-F238E27FC236}">
                <a16:creationId xmlns:a16="http://schemas.microsoft.com/office/drawing/2014/main" id="{135E04FC-7B0B-4871-8D1C-B27EE9160A02}"/>
              </a:ext>
            </a:extLst>
          </p:cNvPr>
          <p:cNvSpPr>
            <a:spLocks noGrp="1"/>
          </p:cNvSpPr>
          <p:nvPr>
            <p:ph sz="half" idx="35" hasCustomPrompt="1"/>
          </p:nvPr>
        </p:nvSpPr>
        <p:spPr>
          <a:xfrm>
            <a:off x="7052082" y="359999"/>
            <a:ext cx="4777921" cy="2617125"/>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24" name="Content Placeholder 12">
            <a:extLst>
              <a:ext uri="{FF2B5EF4-FFF2-40B4-BE49-F238E27FC236}">
                <a16:creationId xmlns:a16="http://schemas.microsoft.com/office/drawing/2014/main" id="{A3B47252-DD4C-4C81-8008-F3A29565EC89}"/>
              </a:ext>
            </a:extLst>
          </p:cNvPr>
          <p:cNvSpPr>
            <a:spLocks noGrp="1"/>
          </p:cNvSpPr>
          <p:nvPr>
            <p:ph sz="quarter" idx="36" hasCustomPrompt="1"/>
          </p:nvPr>
        </p:nvSpPr>
        <p:spPr>
          <a:xfrm>
            <a:off x="7051674" y="3334563"/>
            <a:ext cx="4779963" cy="2618349"/>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2" name="Pladsholder til indhold 30">
            <a:extLst>
              <a:ext uri="{FF2B5EF4-FFF2-40B4-BE49-F238E27FC236}">
                <a16:creationId xmlns:a16="http://schemas.microsoft.com/office/drawing/2014/main" id="{CCD9A7F4-E344-433D-BC8F-7DD8F358E287}"/>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fld id="{9D7C1A83-3665-4C5B-A130-B3EC869B5E8B}" type="datetime2">
              <a:rPr lang="da-DK" smtClean="0"/>
              <a:t>3. februar 2025</a:t>
            </a:fld>
            <a:endParaRPr lang="da-DK"/>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a:t>
            </a:fld>
            <a:endParaRPr lang="da-DK"/>
          </a:p>
        </p:txBody>
      </p:sp>
    </p:spTree>
    <p:extLst>
      <p:ext uri="{BB962C8B-B14F-4D97-AF65-F5344CB8AC3E}">
        <p14:creationId xmlns:p14="http://schemas.microsoft.com/office/powerpoint/2010/main" val="22612405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 3 store illustrationer  ">
    <p:spTree>
      <p:nvGrpSpPr>
        <p:cNvPr id="1" name=""/>
        <p:cNvGrpSpPr/>
        <p:nvPr/>
      </p:nvGrpSpPr>
      <p:grpSpPr>
        <a:xfrm>
          <a:off x="0" y="0"/>
          <a:ext cx="0" cy="0"/>
          <a:chOff x="0" y="0"/>
          <a:chExt cx="0" cy="0"/>
        </a:xfrm>
      </p:grpSpPr>
      <p:sp>
        <p:nvSpPr>
          <p:cNvPr id="12" name="Background">
            <a:extLst>
              <a:ext uri="{FF2B5EF4-FFF2-40B4-BE49-F238E27FC236}">
                <a16:creationId xmlns:a16="http://schemas.microsoft.com/office/drawing/2014/main" id="{1F6D3ACF-5EC0-4B0E-ADAF-E779ACE782A3}"/>
              </a:ext>
            </a:extLst>
          </p:cNvPr>
          <p:cNvSpPr/>
          <p:nvPr userDrawn="1"/>
        </p:nvSpPr>
        <p:spPr>
          <a:xfrm>
            <a:off x="0" y="0"/>
            <a:ext cx="12193200" cy="6861600"/>
          </a:xfrm>
          <a:prstGeom prst="rect">
            <a:avLst/>
          </a:prstGeom>
          <a:solidFill>
            <a:srgbClr val="CCD5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pic>
        <p:nvPicPr>
          <p:cNvPr id="13" name="Logo">
            <a:extLst>
              <a:ext uri="{FF2B5EF4-FFF2-40B4-BE49-F238E27FC236}">
                <a16:creationId xmlns:a16="http://schemas.microsoft.com/office/drawing/2014/main" id="{1B10050A-79F0-46EC-BBD9-71E5563B44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775" y="6376160"/>
            <a:ext cx="955675" cy="122090"/>
          </a:xfrm>
          <a:prstGeom prst="rect">
            <a:avLst/>
          </a:prstGeom>
        </p:spPr>
      </p:pic>
      <p:sp>
        <p:nvSpPr>
          <p:cNvPr id="2" name="Title 1"/>
          <p:cNvSpPr>
            <a:spLocks noGrp="1"/>
          </p:cNvSpPr>
          <p:nvPr>
            <p:ph type="title" hasCustomPrompt="1"/>
          </p:nvPr>
        </p:nvSpPr>
        <p:spPr>
          <a:xfrm>
            <a:off x="358776" y="358776"/>
            <a:ext cx="5737224" cy="2618349"/>
          </a:xfrm>
        </p:spPr>
        <p:txBody>
          <a:bodyPr/>
          <a:lstStyle>
            <a:lvl1pPr>
              <a:defRPr sz="2800"/>
            </a:lvl1pPr>
          </a:lstStyle>
          <a:p>
            <a:r>
              <a:rPr lang="da-DK" noProof="0"/>
              <a:t>Klik for at tilføje en titel</a:t>
            </a:r>
          </a:p>
        </p:txBody>
      </p:sp>
      <p:sp>
        <p:nvSpPr>
          <p:cNvPr id="22" name="Content Placeholder 2">
            <a:extLst>
              <a:ext uri="{FF2B5EF4-FFF2-40B4-BE49-F238E27FC236}">
                <a16:creationId xmlns:a16="http://schemas.microsoft.com/office/drawing/2014/main" id="{42851887-FC18-480D-9376-57DA91E45175}"/>
              </a:ext>
            </a:extLst>
          </p:cNvPr>
          <p:cNvSpPr>
            <a:spLocks noGrp="1"/>
          </p:cNvSpPr>
          <p:nvPr>
            <p:ph idx="34" hasCustomPrompt="1"/>
          </p:nvPr>
        </p:nvSpPr>
        <p:spPr>
          <a:xfrm>
            <a:off x="358776" y="3334564"/>
            <a:ext cx="5739064" cy="2618349"/>
          </a:xfrm>
        </p:spPr>
        <p:txBody>
          <a:bodyPr/>
          <a:lstStyle/>
          <a:p>
            <a:pPr lvl="0"/>
            <a:r>
              <a:rPr lang="da-DK" noProof="0"/>
              <a:t>Klik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23" name="Content Placeholder 3">
            <a:extLst>
              <a:ext uri="{FF2B5EF4-FFF2-40B4-BE49-F238E27FC236}">
                <a16:creationId xmlns:a16="http://schemas.microsoft.com/office/drawing/2014/main" id="{135E04FC-7B0B-4871-8D1C-B27EE9160A02}"/>
              </a:ext>
            </a:extLst>
          </p:cNvPr>
          <p:cNvSpPr>
            <a:spLocks noGrp="1"/>
          </p:cNvSpPr>
          <p:nvPr>
            <p:ph sz="half" idx="35" hasCustomPrompt="1"/>
          </p:nvPr>
        </p:nvSpPr>
        <p:spPr>
          <a:xfrm>
            <a:off x="7052082" y="359999"/>
            <a:ext cx="4777921" cy="2617125"/>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24" name="Content Placeholder 12">
            <a:extLst>
              <a:ext uri="{FF2B5EF4-FFF2-40B4-BE49-F238E27FC236}">
                <a16:creationId xmlns:a16="http://schemas.microsoft.com/office/drawing/2014/main" id="{A3B47252-DD4C-4C81-8008-F3A29565EC89}"/>
              </a:ext>
            </a:extLst>
          </p:cNvPr>
          <p:cNvSpPr>
            <a:spLocks noGrp="1"/>
          </p:cNvSpPr>
          <p:nvPr>
            <p:ph sz="quarter" idx="36" hasCustomPrompt="1"/>
          </p:nvPr>
        </p:nvSpPr>
        <p:spPr>
          <a:xfrm>
            <a:off x="7051674" y="3334563"/>
            <a:ext cx="4779963" cy="2618349"/>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4" name="Pladsholder til indhold 30">
            <a:extLst>
              <a:ext uri="{FF2B5EF4-FFF2-40B4-BE49-F238E27FC236}">
                <a16:creationId xmlns:a16="http://schemas.microsoft.com/office/drawing/2014/main" id="{3536CCF5-27D4-4B7A-AB59-A924C10FA854}"/>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fld id="{9D7C1A83-3665-4C5B-A130-B3EC869B5E8B}" type="datetime2">
              <a:rPr lang="da-DK" smtClean="0"/>
              <a:t>3. februar 2025</a:t>
            </a:fld>
            <a:endParaRPr lang="da-DK"/>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a:t>
            </a:fld>
            <a:endParaRPr lang="da-DK"/>
          </a:p>
        </p:txBody>
      </p:sp>
    </p:spTree>
    <p:extLst>
      <p:ext uri="{BB962C8B-B14F-4D97-AF65-F5344CB8AC3E}">
        <p14:creationId xmlns:p14="http://schemas.microsoft.com/office/powerpoint/2010/main" val="41366941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 3 store illustrationer ">
    <p:spTree>
      <p:nvGrpSpPr>
        <p:cNvPr id="1" name=""/>
        <p:cNvGrpSpPr/>
        <p:nvPr/>
      </p:nvGrpSpPr>
      <p:grpSpPr>
        <a:xfrm>
          <a:off x="0" y="0"/>
          <a:ext cx="0" cy="0"/>
          <a:chOff x="0" y="0"/>
          <a:chExt cx="0" cy="0"/>
        </a:xfrm>
      </p:grpSpPr>
      <p:sp>
        <p:nvSpPr>
          <p:cNvPr id="14" name="Background">
            <a:extLst>
              <a:ext uri="{FF2B5EF4-FFF2-40B4-BE49-F238E27FC236}">
                <a16:creationId xmlns:a16="http://schemas.microsoft.com/office/drawing/2014/main" id="{1B2768A7-BB6F-433F-A5D9-09EA11E233D3}"/>
              </a:ext>
            </a:extLst>
          </p:cNvPr>
          <p:cNvSpPr/>
          <p:nvPr userDrawn="1"/>
        </p:nvSpPr>
        <p:spPr>
          <a:xfrm>
            <a:off x="0" y="0"/>
            <a:ext cx="12193200" cy="6861600"/>
          </a:xfrm>
          <a:prstGeom prst="rect">
            <a:avLst/>
          </a:prstGeom>
          <a:solidFill>
            <a:srgbClr val="DEF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pic>
        <p:nvPicPr>
          <p:cNvPr id="13" name="Logo">
            <a:extLst>
              <a:ext uri="{FF2B5EF4-FFF2-40B4-BE49-F238E27FC236}">
                <a16:creationId xmlns:a16="http://schemas.microsoft.com/office/drawing/2014/main" id="{1B10050A-79F0-46EC-BBD9-71E5563B44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775" y="6376160"/>
            <a:ext cx="955675" cy="122090"/>
          </a:xfrm>
          <a:prstGeom prst="rect">
            <a:avLst/>
          </a:prstGeom>
        </p:spPr>
      </p:pic>
      <p:sp>
        <p:nvSpPr>
          <p:cNvPr id="2" name="Title 1"/>
          <p:cNvSpPr>
            <a:spLocks noGrp="1"/>
          </p:cNvSpPr>
          <p:nvPr>
            <p:ph type="title" hasCustomPrompt="1"/>
          </p:nvPr>
        </p:nvSpPr>
        <p:spPr>
          <a:xfrm>
            <a:off x="358776" y="358776"/>
            <a:ext cx="5737224" cy="2618349"/>
          </a:xfrm>
        </p:spPr>
        <p:txBody>
          <a:bodyPr/>
          <a:lstStyle>
            <a:lvl1pPr>
              <a:defRPr sz="2800"/>
            </a:lvl1pPr>
          </a:lstStyle>
          <a:p>
            <a:r>
              <a:rPr lang="da-DK" noProof="0"/>
              <a:t>Klik for at tilføje en titel</a:t>
            </a:r>
          </a:p>
        </p:txBody>
      </p:sp>
      <p:sp>
        <p:nvSpPr>
          <p:cNvPr id="22" name="Content Placeholder 2">
            <a:extLst>
              <a:ext uri="{FF2B5EF4-FFF2-40B4-BE49-F238E27FC236}">
                <a16:creationId xmlns:a16="http://schemas.microsoft.com/office/drawing/2014/main" id="{42851887-FC18-480D-9376-57DA91E45175}"/>
              </a:ext>
            </a:extLst>
          </p:cNvPr>
          <p:cNvSpPr>
            <a:spLocks noGrp="1"/>
          </p:cNvSpPr>
          <p:nvPr>
            <p:ph idx="34" hasCustomPrompt="1"/>
          </p:nvPr>
        </p:nvSpPr>
        <p:spPr>
          <a:xfrm>
            <a:off x="358776" y="3334564"/>
            <a:ext cx="5739064" cy="2618349"/>
          </a:xfrm>
        </p:spPr>
        <p:txBody>
          <a:bodyPr/>
          <a:lstStyle/>
          <a:p>
            <a:pPr lvl="0"/>
            <a:r>
              <a:rPr lang="da-DK" noProof="0"/>
              <a:t>Klik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23" name="Content Placeholder 3">
            <a:extLst>
              <a:ext uri="{FF2B5EF4-FFF2-40B4-BE49-F238E27FC236}">
                <a16:creationId xmlns:a16="http://schemas.microsoft.com/office/drawing/2014/main" id="{135E04FC-7B0B-4871-8D1C-B27EE9160A02}"/>
              </a:ext>
            </a:extLst>
          </p:cNvPr>
          <p:cNvSpPr>
            <a:spLocks noGrp="1"/>
          </p:cNvSpPr>
          <p:nvPr>
            <p:ph sz="half" idx="35" hasCustomPrompt="1"/>
          </p:nvPr>
        </p:nvSpPr>
        <p:spPr>
          <a:xfrm>
            <a:off x="7052082" y="359999"/>
            <a:ext cx="4777921" cy="2617125"/>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24" name="Content Placeholder 12">
            <a:extLst>
              <a:ext uri="{FF2B5EF4-FFF2-40B4-BE49-F238E27FC236}">
                <a16:creationId xmlns:a16="http://schemas.microsoft.com/office/drawing/2014/main" id="{A3B47252-DD4C-4C81-8008-F3A29565EC89}"/>
              </a:ext>
            </a:extLst>
          </p:cNvPr>
          <p:cNvSpPr>
            <a:spLocks noGrp="1"/>
          </p:cNvSpPr>
          <p:nvPr>
            <p:ph sz="quarter" idx="36" hasCustomPrompt="1"/>
          </p:nvPr>
        </p:nvSpPr>
        <p:spPr>
          <a:xfrm>
            <a:off x="7051674" y="3334563"/>
            <a:ext cx="4779963" cy="2618349"/>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2" name="Pladsholder til indhold 30">
            <a:extLst>
              <a:ext uri="{FF2B5EF4-FFF2-40B4-BE49-F238E27FC236}">
                <a16:creationId xmlns:a16="http://schemas.microsoft.com/office/drawing/2014/main" id="{27B309B8-4DC8-44A5-BA90-F8E6C47ED556}"/>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fld id="{9D7C1A83-3665-4C5B-A130-B3EC869B5E8B}" type="datetime2">
              <a:rPr lang="da-DK" smtClean="0"/>
              <a:t>3. februar 2025</a:t>
            </a:fld>
            <a:endParaRPr lang="da-DK"/>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a:t>
            </a:fld>
            <a:endParaRPr lang="da-DK"/>
          </a:p>
        </p:txBody>
      </p:sp>
    </p:spTree>
    <p:extLst>
      <p:ext uri="{BB962C8B-B14F-4D97-AF65-F5344CB8AC3E}">
        <p14:creationId xmlns:p14="http://schemas.microsoft.com/office/powerpoint/2010/main" val="17339390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store illustrationer ">
    <p:spTree>
      <p:nvGrpSpPr>
        <p:cNvPr id="1" name=""/>
        <p:cNvGrpSpPr/>
        <p:nvPr/>
      </p:nvGrpSpPr>
      <p:grpSpPr>
        <a:xfrm>
          <a:off x="0" y="0"/>
          <a:ext cx="0" cy="0"/>
          <a:chOff x="0" y="0"/>
          <a:chExt cx="0" cy="0"/>
        </a:xfrm>
      </p:grpSpPr>
      <p:sp>
        <p:nvSpPr>
          <p:cNvPr id="12" name="Background">
            <a:extLst>
              <a:ext uri="{FF2B5EF4-FFF2-40B4-BE49-F238E27FC236}">
                <a16:creationId xmlns:a16="http://schemas.microsoft.com/office/drawing/2014/main" id="{322FF84E-DB21-4A12-8E7D-9FD8DA96C9E3}"/>
              </a:ext>
            </a:extLst>
          </p:cNvPr>
          <p:cNvSpPr/>
          <p:nvPr userDrawn="1"/>
        </p:nvSpPr>
        <p:spPr>
          <a:xfrm>
            <a:off x="0" y="0"/>
            <a:ext cx="12193200" cy="6861600"/>
          </a:xfrm>
          <a:prstGeom prst="rect">
            <a:avLst/>
          </a:prstGeom>
          <a:solidFill>
            <a:srgbClr val="F8F6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pic>
        <p:nvPicPr>
          <p:cNvPr id="13" name="Logo">
            <a:extLst>
              <a:ext uri="{FF2B5EF4-FFF2-40B4-BE49-F238E27FC236}">
                <a16:creationId xmlns:a16="http://schemas.microsoft.com/office/drawing/2014/main" id="{1B10050A-79F0-46EC-BBD9-71E5563B44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775" y="6376160"/>
            <a:ext cx="955675" cy="122090"/>
          </a:xfrm>
          <a:prstGeom prst="rect">
            <a:avLst/>
          </a:prstGeom>
        </p:spPr>
      </p:pic>
      <p:sp>
        <p:nvSpPr>
          <p:cNvPr id="2" name="Title 1"/>
          <p:cNvSpPr>
            <a:spLocks noGrp="1"/>
          </p:cNvSpPr>
          <p:nvPr>
            <p:ph type="title" hasCustomPrompt="1"/>
          </p:nvPr>
        </p:nvSpPr>
        <p:spPr>
          <a:xfrm>
            <a:off x="358776" y="358776"/>
            <a:ext cx="5737224" cy="2618349"/>
          </a:xfrm>
        </p:spPr>
        <p:txBody>
          <a:bodyPr/>
          <a:lstStyle>
            <a:lvl1pPr>
              <a:defRPr sz="2800"/>
            </a:lvl1pPr>
          </a:lstStyle>
          <a:p>
            <a:r>
              <a:rPr lang="da-DK" noProof="0"/>
              <a:t>Klik for at tilføje en titel</a:t>
            </a:r>
          </a:p>
        </p:txBody>
      </p:sp>
      <p:sp>
        <p:nvSpPr>
          <p:cNvPr id="22" name="Content Placeholder 2">
            <a:extLst>
              <a:ext uri="{FF2B5EF4-FFF2-40B4-BE49-F238E27FC236}">
                <a16:creationId xmlns:a16="http://schemas.microsoft.com/office/drawing/2014/main" id="{42851887-FC18-480D-9376-57DA91E45175}"/>
              </a:ext>
            </a:extLst>
          </p:cNvPr>
          <p:cNvSpPr>
            <a:spLocks noGrp="1"/>
          </p:cNvSpPr>
          <p:nvPr>
            <p:ph idx="34" hasCustomPrompt="1"/>
          </p:nvPr>
        </p:nvSpPr>
        <p:spPr>
          <a:xfrm>
            <a:off x="358776" y="3334564"/>
            <a:ext cx="5739064" cy="2618349"/>
          </a:xfrm>
        </p:spPr>
        <p:txBody>
          <a:bodyPr/>
          <a:lstStyle/>
          <a:p>
            <a:pPr lvl="0"/>
            <a:r>
              <a:rPr lang="da-DK" noProof="0"/>
              <a:t>Klik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23" name="Content Placeholder 3">
            <a:extLst>
              <a:ext uri="{FF2B5EF4-FFF2-40B4-BE49-F238E27FC236}">
                <a16:creationId xmlns:a16="http://schemas.microsoft.com/office/drawing/2014/main" id="{135E04FC-7B0B-4871-8D1C-B27EE9160A02}"/>
              </a:ext>
            </a:extLst>
          </p:cNvPr>
          <p:cNvSpPr>
            <a:spLocks noGrp="1"/>
          </p:cNvSpPr>
          <p:nvPr>
            <p:ph sz="half" idx="35" hasCustomPrompt="1"/>
          </p:nvPr>
        </p:nvSpPr>
        <p:spPr>
          <a:xfrm>
            <a:off x="7052082" y="359999"/>
            <a:ext cx="4777921" cy="2617125"/>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24" name="Content Placeholder 12">
            <a:extLst>
              <a:ext uri="{FF2B5EF4-FFF2-40B4-BE49-F238E27FC236}">
                <a16:creationId xmlns:a16="http://schemas.microsoft.com/office/drawing/2014/main" id="{A3B47252-DD4C-4C81-8008-F3A29565EC89}"/>
              </a:ext>
            </a:extLst>
          </p:cNvPr>
          <p:cNvSpPr>
            <a:spLocks noGrp="1"/>
          </p:cNvSpPr>
          <p:nvPr>
            <p:ph sz="quarter" idx="36" hasCustomPrompt="1"/>
          </p:nvPr>
        </p:nvSpPr>
        <p:spPr>
          <a:xfrm>
            <a:off x="7051674" y="3334563"/>
            <a:ext cx="4779963" cy="2618349"/>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4" name="Pladsholder til indhold 30">
            <a:extLst>
              <a:ext uri="{FF2B5EF4-FFF2-40B4-BE49-F238E27FC236}">
                <a16:creationId xmlns:a16="http://schemas.microsoft.com/office/drawing/2014/main" id="{B5328776-B1DA-4CE1-B1F5-A081E9A0CE20}"/>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fld id="{9D7C1A83-3665-4C5B-A130-B3EC869B5E8B}" type="datetime2">
              <a:rPr lang="da-DK" smtClean="0"/>
              <a:t>3. februar 2025</a:t>
            </a:fld>
            <a:endParaRPr lang="da-DK"/>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a:t>
            </a:fld>
            <a:endParaRPr lang="da-DK"/>
          </a:p>
        </p:txBody>
      </p:sp>
    </p:spTree>
    <p:extLst>
      <p:ext uri="{BB962C8B-B14F-4D97-AF65-F5344CB8AC3E}">
        <p14:creationId xmlns:p14="http://schemas.microsoft.com/office/powerpoint/2010/main" val="30632318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 store illustrationer">
    <p:spTree>
      <p:nvGrpSpPr>
        <p:cNvPr id="1" name=""/>
        <p:cNvGrpSpPr/>
        <p:nvPr/>
      </p:nvGrpSpPr>
      <p:grpSpPr>
        <a:xfrm>
          <a:off x="0" y="0"/>
          <a:ext cx="0" cy="0"/>
          <a:chOff x="0" y="0"/>
          <a:chExt cx="0" cy="0"/>
        </a:xfrm>
      </p:grpSpPr>
      <p:sp>
        <p:nvSpPr>
          <p:cNvPr id="14" name="Background">
            <a:extLst>
              <a:ext uri="{FF2B5EF4-FFF2-40B4-BE49-F238E27FC236}">
                <a16:creationId xmlns:a16="http://schemas.microsoft.com/office/drawing/2014/main" id="{37C3335D-6F91-47F5-BA77-0338C8B470ED}"/>
              </a:ext>
            </a:extLst>
          </p:cNvPr>
          <p:cNvSpPr/>
          <p:nvPr userDrawn="1"/>
        </p:nvSpPr>
        <p:spPr>
          <a:xfrm>
            <a:off x="0" y="0"/>
            <a:ext cx="12193200" cy="6861600"/>
          </a:xfrm>
          <a:prstGeom prst="rect">
            <a:avLst/>
          </a:prstGeom>
          <a:solidFill>
            <a:srgbClr val="CCD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pic>
        <p:nvPicPr>
          <p:cNvPr id="13" name="Logo">
            <a:extLst>
              <a:ext uri="{FF2B5EF4-FFF2-40B4-BE49-F238E27FC236}">
                <a16:creationId xmlns:a16="http://schemas.microsoft.com/office/drawing/2014/main" id="{1B10050A-79F0-46EC-BBD9-71E5563B44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775" y="6376160"/>
            <a:ext cx="955675" cy="122090"/>
          </a:xfrm>
          <a:prstGeom prst="rect">
            <a:avLst/>
          </a:prstGeom>
        </p:spPr>
      </p:pic>
      <p:sp>
        <p:nvSpPr>
          <p:cNvPr id="2" name="Title 1"/>
          <p:cNvSpPr>
            <a:spLocks noGrp="1"/>
          </p:cNvSpPr>
          <p:nvPr>
            <p:ph type="title" hasCustomPrompt="1"/>
          </p:nvPr>
        </p:nvSpPr>
        <p:spPr>
          <a:xfrm>
            <a:off x="358776" y="358776"/>
            <a:ext cx="5737224" cy="2618349"/>
          </a:xfrm>
        </p:spPr>
        <p:txBody>
          <a:bodyPr/>
          <a:lstStyle>
            <a:lvl1pPr>
              <a:defRPr sz="2800"/>
            </a:lvl1pPr>
          </a:lstStyle>
          <a:p>
            <a:r>
              <a:rPr lang="da-DK" noProof="0"/>
              <a:t>Klik for at tilføje en titel</a:t>
            </a:r>
          </a:p>
        </p:txBody>
      </p:sp>
      <p:sp>
        <p:nvSpPr>
          <p:cNvPr id="22" name="Content Placeholder 2">
            <a:extLst>
              <a:ext uri="{FF2B5EF4-FFF2-40B4-BE49-F238E27FC236}">
                <a16:creationId xmlns:a16="http://schemas.microsoft.com/office/drawing/2014/main" id="{42851887-FC18-480D-9376-57DA91E45175}"/>
              </a:ext>
            </a:extLst>
          </p:cNvPr>
          <p:cNvSpPr>
            <a:spLocks noGrp="1"/>
          </p:cNvSpPr>
          <p:nvPr>
            <p:ph idx="34" hasCustomPrompt="1"/>
          </p:nvPr>
        </p:nvSpPr>
        <p:spPr>
          <a:xfrm>
            <a:off x="358776" y="3334564"/>
            <a:ext cx="5739064" cy="2618349"/>
          </a:xfrm>
        </p:spPr>
        <p:txBody>
          <a:bodyPr/>
          <a:lstStyle/>
          <a:p>
            <a:pPr lvl="0"/>
            <a:r>
              <a:rPr lang="da-DK" noProof="0"/>
              <a:t>Klik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23" name="Content Placeholder 3">
            <a:extLst>
              <a:ext uri="{FF2B5EF4-FFF2-40B4-BE49-F238E27FC236}">
                <a16:creationId xmlns:a16="http://schemas.microsoft.com/office/drawing/2014/main" id="{135E04FC-7B0B-4871-8D1C-B27EE9160A02}"/>
              </a:ext>
            </a:extLst>
          </p:cNvPr>
          <p:cNvSpPr>
            <a:spLocks noGrp="1"/>
          </p:cNvSpPr>
          <p:nvPr>
            <p:ph sz="half" idx="35" hasCustomPrompt="1"/>
          </p:nvPr>
        </p:nvSpPr>
        <p:spPr>
          <a:xfrm>
            <a:off x="7052082" y="359999"/>
            <a:ext cx="4777921" cy="2617125"/>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24" name="Content Placeholder 12">
            <a:extLst>
              <a:ext uri="{FF2B5EF4-FFF2-40B4-BE49-F238E27FC236}">
                <a16:creationId xmlns:a16="http://schemas.microsoft.com/office/drawing/2014/main" id="{A3B47252-DD4C-4C81-8008-F3A29565EC89}"/>
              </a:ext>
            </a:extLst>
          </p:cNvPr>
          <p:cNvSpPr>
            <a:spLocks noGrp="1"/>
          </p:cNvSpPr>
          <p:nvPr>
            <p:ph sz="quarter" idx="36" hasCustomPrompt="1"/>
          </p:nvPr>
        </p:nvSpPr>
        <p:spPr>
          <a:xfrm>
            <a:off x="7051674" y="3334563"/>
            <a:ext cx="4779963" cy="2618349"/>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2" name="Pladsholder til indhold 30">
            <a:extLst>
              <a:ext uri="{FF2B5EF4-FFF2-40B4-BE49-F238E27FC236}">
                <a16:creationId xmlns:a16="http://schemas.microsoft.com/office/drawing/2014/main" id="{79CD0E81-2AB8-4805-AFC7-066712248F70}"/>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fld id="{9D7C1A83-3665-4C5B-A130-B3EC869B5E8B}" type="datetime2">
              <a:rPr lang="da-DK" smtClean="0"/>
              <a:t>3. februar 2025</a:t>
            </a:fld>
            <a:endParaRPr lang="da-DK"/>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a:t>
            </a:fld>
            <a:endParaRPr lang="da-DK"/>
          </a:p>
        </p:txBody>
      </p:sp>
    </p:spTree>
    <p:extLst>
      <p:ext uri="{BB962C8B-B14F-4D97-AF65-F5344CB8AC3E}">
        <p14:creationId xmlns:p14="http://schemas.microsoft.com/office/powerpoint/2010/main" val="1791526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  5 illustrationer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776" y="358776"/>
            <a:ext cx="3823062" cy="2618349"/>
          </a:xfrm>
        </p:spPr>
        <p:txBody>
          <a:bodyPr/>
          <a:lstStyle>
            <a:lvl1pPr>
              <a:defRPr sz="2800"/>
            </a:lvl1pPr>
          </a:lstStyle>
          <a:p>
            <a:r>
              <a:rPr lang="da-DK" noProof="0"/>
              <a:t>Klik for at tilføje en titel</a:t>
            </a:r>
          </a:p>
        </p:txBody>
      </p:sp>
      <p:sp>
        <p:nvSpPr>
          <p:cNvPr id="22" name="Content Placeholder 2">
            <a:extLst>
              <a:ext uri="{FF2B5EF4-FFF2-40B4-BE49-F238E27FC236}">
                <a16:creationId xmlns:a16="http://schemas.microsoft.com/office/drawing/2014/main" id="{42851887-FC18-480D-9376-57DA91E45175}"/>
              </a:ext>
            </a:extLst>
          </p:cNvPr>
          <p:cNvSpPr>
            <a:spLocks noGrp="1"/>
          </p:cNvSpPr>
          <p:nvPr>
            <p:ph idx="34" hasCustomPrompt="1"/>
          </p:nvPr>
        </p:nvSpPr>
        <p:spPr>
          <a:xfrm>
            <a:off x="358776" y="3334564"/>
            <a:ext cx="3824288" cy="2618349"/>
          </a:xfrm>
        </p:spPr>
        <p:txBody>
          <a:bodyPr/>
          <a:lstStyle/>
          <a:p>
            <a:pPr lvl="0"/>
            <a:r>
              <a:rPr lang="da-DK" noProof="0"/>
              <a:t>Klik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23" name="Content Placeholder 3">
            <a:extLst>
              <a:ext uri="{FF2B5EF4-FFF2-40B4-BE49-F238E27FC236}">
                <a16:creationId xmlns:a16="http://schemas.microsoft.com/office/drawing/2014/main" id="{135E04FC-7B0B-4871-8D1C-B27EE9160A02}"/>
              </a:ext>
            </a:extLst>
          </p:cNvPr>
          <p:cNvSpPr>
            <a:spLocks noGrp="1"/>
          </p:cNvSpPr>
          <p:nvPr>
            <p:ph sz="half" idx="35" hasCustomPrompt="1"/>
          </p:nvPr>
        </p:nvSpPr>
        <p:spPr>
          <a:xfrm>
            <a:off x="5138738" y="359999"/>
            <a:ext cx="2868612" cy="2617125"/>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24" name="Content Placeholder 12">
            <a:extLst>
              <a:ext uri="{FF2B5EF4-FFF2-40B4-BE49-F238E27FC236}">
                <a16:creationId xmlns:a16="http://schemas.microsoft.com/office/drawing/2014/main" id="{A3B47252-DD4C-4C81-8008-F3A29565EC89}"/>
              </a:ext>
            </a:extLst>
          </p:cNvPr>
          <p:cNvSpPr>
            <a:spLocks noGrp="1"/>
          </p:cNvSpPr>
          <p:nvPr>
            <p:ph sz="quarter" idx="36" hasCustomPrompt="1"/>
          </p:nvPr>
        </p:nvSpPr>
        <p:spPr>
          <a:xfrm>
            <a:off x="5137512" y="3334563"/>
            <a:ext cx="2869838" cy="2618349"/>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25" name="Content Placeholder 14">
            <a:extLst>
              <a:ext uri="{FF2B5EF4-FFF2-40B4-BE49-F238E27FC236}">
                <a16:creationId xmlns:a16="http://schemas.microsoft.com/office/drawing/2014/main" id="{9CF37326-2D61-4DE8-9FAD-8EA4D05B05DD}"/>
              </a:ext>
            </a:extLst>
          </p:cNvPr>
          <p:cNvSpPr>
            <a:spLocks noGrp="1"/>
          </p:cNvSpPr>
          <p:nvPr>
            <p:ph sz="quarter" idx="37" hasCustomPrompt="1"/>
          </p:nvPr>
        </p:nvSpPr>
        <p:spPr>
          <a:xfrm>
            <a:off x="8963023" y="359387"/>
            <a:ext cx="2868612" cy="2617125"/>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26" name="Content Placeholder 16">
            <a:extLst>
              <a:ext uri="{FF2B5EF4-FFF2-40B4-BE49-F238E27FC236}">
                <a16:creationId xmlns:a16="http://schemas.microsoft.com/office/drawing/2014/main" id="{FC22B6A5-0A6B-4CFB-BFF0-CB2C7493A1DA}"/>
              </a:ext>
            </a:extLst>
          </p:cNvPr>
          <p:cNvSpPr>
            <a:spLocks noGrp="1"/>
          </p:cNvSpPr>
          <p:nvPr>
            <p:ph sz="quarter" idx="38" hasCustomPrompt="1"/>
          </p:nvPr>
        </p:nvSpPr>
        <p:spPr>
          <a:xfrm>
            <a:off x="8963024" y="3334563"/>
            <a:ext cx="2868611" cy="2617124"/>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2" name="Pladsholder til indhold 30">
            <a:extLst>
              <a:ext uri="{FF2B5EF4-FFF2-40B4-BE49-F238E27FC236}">
                <a16:creationId xmlns:a16="http://schemas.microsoft.com/office/drawing/2014/main" id="{D34ADFB7-9121-4123-95A8-C69ED0E60244}"/>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fld id="{9D7C1A83-3665-4C5B-A130-B3EC869B5E8B}" type="datetime2">
              <a:rPr lang="da-DK" smtClean="0"/>
              <a:t>3. februar 2025</a:t>
            </a:fld>
            <a:endParaRPr lang="da-DK"/>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a:t>
            </a:fld>
            <a:endParaRPr lang="da-DK"/>
          </a:p>
        </p:txBody>
      </p:sp>
    </p:spTree>
    <p:extLst>
      <p:ext uri="{BB962C8B-B14F-4D97-AF65-F5344CB8AC3E}">
        <p14:creationId xmlns:p14="http://schemas.microsoft.com/office/powerpoint/2010/main" val="1104070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99D75D28-B7B4-410F-A386-4CA988AC2584}"/>
              </a:ext>
            </a:extLst>
          </p:cNvPr>
          <p:cNvGrpSpPr/>
          <p:nvPr userDrawn="1"/>
        </p:nvGrpSpPr>
        <p:grpSpPr>
          <a:xfrm>
            <a:off x="360000" y="3337200"/>
            <a:ext cx="8603025" cy="3158999"/>
            <a:chOff x="360000" y="3337200"/>
            <a:chExt cx="8603025" cy="3158999"/>
          </a:xfrm>
        </p:grpSpPr>
        <p:sp>
          <p:nvSpPr>
            <p:cNvPr id="13" name="Background">
              <a:extLst>
                <a:ext uri="{FF2B5EF4-FFF2-40B4-BE49-F238E27FC236}">
                  <a16:creationId xmlns:a16="http://schemas.microsoft.com/office/drawing/2014/main" id="{AE9C91F1-BC5D-4525-9FC6-3A37B297B286}"/>
                </a:ext>
              </a:extLst>
            </p:cNvPr>
            <p:cNvSpPr txBox="1">
              <a:spLocks/>
            </p:cNvSpPr>
            <p:nvPr userDrawn="1"/>
          </p:nvSpPr>
          <p:spPr>
            <a:xfrm>
              <a:off x="360000" y="3337200"/>
              <a:ext cx="8603025" cy="3158999"/>
            </a:xfrm>
            <a:prstGeom prst="rect">
              <a:avLst/>
            </a:prstGeom>
            <a:solidFill>
              <a:schemeClr val="accent3"/>
            </a:solidFill>
          </p:spPr>
          <p:txBody>
            <a:bodyPr vert="horz" lIns="720000" tIns="720000" rIns="720000" bIns="0" rtlCol="0" anchor="t" anchorCtr="0">
              <a:noAutofit/>
            </a:bodyPr>
            <a:lstStyle>
              <a:lvl1pPr algn="l" defTabSz="914400" rtl="0" eaLnBrk="1" latinLnBrk="0" hangingPunct="1">
                <a:lnSpc>
                  <a:spcPct val="83000"/>
                </a:lnSpc>
                <a:spcBef>
                  <a:spcPct val="0"/>
                </a:spcBef>
                <a:buNone/>
                <a:defRPr sz="4000" b="1" kern="1200">
                  <a:solidFill>
                    <a:schemeClr val="accent1"/>
                  </a:solidFill>
                  <a:latin typeface="+mj-lt"/>
                  <a:ea typeface="+mj-ea"/>
                  <a:cs typeface="+mj-cs"/>
                </a:defRPr>
              </a:lvl1pPr>
            </a:lstStyle>
            <a:p>
              <a:endParaRPr lang="da-DK" sz="100">
                <a:solidFill>
                  <a:schemeClr val="bg1"/>
                </a:solidFill>
              </a:endParaRPr>
            </a:p>
          </p:txBody>
        </p:sp>
        <p:sp>
          <p:nvSpPr>
            <p:cNvPr id="11" name="Freeform: Shape 10">
              <a:extLst>
                <a:ext uri="{FF2B5EF4-FFF2-40B4-BE49-F238E27FC236}">
                  <a16:creationId xmlns:a16="http://schemas.microsoft.com/office/drawing/2014/main" id="{E903EBC1-A071-4A9A-844C-098183C7E808}"/>
                </a:ext>
              </a:extLst>
            </p:cNvPr>
            <p:cNvSpPr/>
            <p:nvPr userDrawn="1"/>
          </p:nvSpPr>
          <p:spPr>
            <a:xfrm>
              <a:off x="5552229" y="3338639"/>
              <a:ext cx="3410796" cy="2113816"/>
            </a:xfrm>
            <a:custGeom>
              <a:avLst/>
              <a:gdLst>
                <a:gd name="connsiteX0" fmla="*/ 280725 w 3410796"/>
                <a:gd name="connsiteY0" fmla="*/ 0 h 2113816"/>
                <a:gd name="connsiteX1" fmla="*/ 3410796 w 3410796"/>
                <a:gd name="connsiteY1" fmla="*/ 0 h 2113816"/>
                <a:gd name="connsiteX2" fmla="*/ 3410796 w 3410796"/>
                <a:gd name="connsiteY2" fmla="*/ 889906 h 2113816"/>
                <a:gd name="connsiteX3" fmla="*/ 3219815 w 3410796"/>
                <a:gd name="connsiteY3" fmla="*/ 1053198 h 2113816"/>
                <a:gd name="connsiteX4" fmla="*/ 277462 w 3410796"/>
                <a:gd name="connsiteY4" fmla="*/ 1887585 h 2113816"/>
                <a:gd name="connsiteX5" fmla="*/ 159592 w 3410796"/>
                <a:gd name="connsiteY5" fmla="*/ 289533 h 2113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10796" h="2113816">
                  <a:moveTo>
                    <a:pt x="280725" y="0"/>
                  </a:moveTo>
                  <a:lnTo>
                    <a:pt x="3410796" y="0"/>
                  </a:lnTo>
                  <a:lnTo>
                    <a:pt x="3410796" y="889906"/>
                  </a:lnTo>
                  <a:lnTo>
                    <a:pt x="3219815" y="1053198"/>
                  </a:lnTo>
                  <a:cubicBezTo>
                    <a:pt x="2034197" y="2019277"/>
                    <a:pt x="823301" y="2395195"/>
                    <a:pt x="277462" y="1887585"/>
                  </a:cubicBezTo>
                  <a:cubicBezTo>
                    <a:pt x="-58437" y="1575209"/>
                    <a:pt x="-78889" y="987391"/>
                    <a:pt x="159592" y="289533"/>
                  </a:cubicBezTo>
                  <a:close/>
                </a:path>
              </a:pathLst>
            </a:custGeom>
            <a:solidFill>
              <a:srgbClr val="1B616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err="1"/>
            </a:p>
          </p:txBody>
        </p:sp>
      </p:grpSp>
      <p:sp>
        <p:nvSpPr>
          <p:cNvPr id="12" name="Picture Placeholder 11">
            <a:extLst>
              <a:ext uri="{FF2B5EF4-FFF2-40B4-BE49-F238E27FC236}">
                <a16:creationId xmlns:a16="http://schemas.microsoft.com/office/drawing/2014/main" id="{338F8142-B6E6-4B19-BDCE-A4831C0C0410}"/>
              </a:ext>
            </a:extLst>
          </p:cNvPr>
          <p:cNvSpPr>
            <a:spLocks noGrp="1"/>
          </p:cNvSpPr>
          <p:nvPr>
            <p:ph type="pic" sz="quarter" idx="13"/>
          </p:nvPr>
        </p:nvSpPr>
        <p:spPr>
          <a:xfrm>
            <a:off x="360000" y="360000"/>
            <a:ext cx="11472000" cy="6137638"/>
          </a:xfrm>
          <a:custGeom>
            <a:avLst/>
            <a:gdLst>
              <a:gd name="connsiteX0" fmla="*/ 0 w 11472000"/>
              <a:gd name="connsiteY0" fmla="*/ 0 h 6137638"/>
              <a:gd name="connsiteX1" fmla="*/ 11472000 w 11472000"/>
              <a:gd name="connsiteY1" fmla="*/ 0 h 6137638"/>
              <a:gd name="connsiteX2" fmla="*/ 11472000 w 11472000"/>
              <a:gd name="connsiteY2" fmla="*/ 6137638 h 6137638"/>
              <a:gd name="connsiteX3" fmla="*/ 8603025 w 11472000"/>
              <a:gd name="connsiteY3" fmla="*/ 6137638 h 6137638"/>
              <a:gd name="connsiteX4" fmla="*/ 8603025 w 11472000"/>
              <a:gd name="connsiteY4" fmla="*/ 2978639 h 6137638"/>
              <a:gd name="connsiteX5" fmla="*/ 0 w 11472000"/>
              <a:gd name="connsiteY5" fmla="*/ 2978639 h 613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72000" h="6137638">
                <a:moveTo>
                  <a:pt x="0" y="0"/>
                </a:moveTo>
                <a:lnTo>
                  <a:pt x="11472000" y="0"/>
                </a:lnTo>
                <a:lnTo>
                  <a:pt x="11472000" y="6137638"/>
                </a:lnTo>
                <a:lnTo>
                  <a:pt x="8603025" y="6137638"/>
                </a:lnTo>
                <a:lnTo>
                  <a:pt x="8603025" y="2978639"/>
                </a:lnTo>
                <a:lnTo>
                  <a:pt x="0" y="2978639"/>
                </a:lnTo>
                <a:close/>
              </a:path>
            </a:pathLst>
          </a:custGeom>
        </p:spPr>
        <p:txBody>
          <a:bodyPr wrap="square" lIns="0" tIns="2520000">
            <a:noAutofit/>
          </a:bodyPr>
          <a:lstStyle>
            <a:lvl1pPr marL="0" indent="0" algn="ctr">
              <a:buNone/>
              <a:defRPr sz="1600"/>
            </a:lvl1pPr>
          </a:lstStyle>
          <a:p>
            <a:r>
              <a:rPr lang="en-US"/>
              <a:t>Click icon to add picture</a:t>
            </a:r>
            <a:endParaRPr lang="en-GB"/>
          </a:p>
        </p:txBody>
      </p:sp>
      <p:sp>
        <p:nvSpPr>
          <p:cNvPr id="4" name="Date_GeneralDate"/>
          <p:cNvSpPr>
            <a:spLocks noGrp="1"/>
          </p:cNvSpPr>
          <p:nvPr>
            <p:ph type="dt" sz="half" idx="10"/>
          </p:nvPr>
        </p:nvSpPr>
        <p:spPr>
          <a:xfrm>
            <a:off x="0" y="6912000"/>
            <a:ext cx="0" cy="0"/>
          </a:xfrm>
          <a:prstGeom prst="rect">
            <a:avLst/>
          </a:prstGeom>
        </p:spPr>
        <p:txBody>
          <a:bodyPr/>
          <a:lstStyle>
            <a:lvl1pPr>
              <a:defRPr sz="100">
                <a:noFill/>
              </a:defRPr>
            </a:lvl1pPr>
          </a:lstStyle>
          <a:p>
            <a:fld id="{65E08A0A-942C-4853-833F-3BD0856B2997}" type="datetime2">
              <a:rPr lang="da-DK" smtClean="0"/>
              <a:t>3. februar 2025</a:t>
            </a:fld>
            <a:endParaRPr lang="da-DK"/>
          </a:p>
        </p:txBody>
      </p:sp>
      <p:sp>
        <p:nvSpPr>
          <p:cNvPr id="5" name="FLD_PresentationTitle"/>
          <p:cNvSpPr>
            <a:spLocks noGrp="1"/>
          </p:cNvSpPr>
          <p:nvPr>
            <p:ph type="ftr" sz="quarter" idx="11"/>
          </p:nvPr>
        </p:nvSpPr>
        <p:spPr>
          <a:xfrm>
            <a:off x="0" y="6912000"/>
            <a:ext cx="0" cy="0"/>
          </a:xfrm>
          <a:prstGeom prst="rect">
            <a:avLst/>
          </a:prstGeom>
        </p:spPr>
        <p:txBody>
          <a:bodyPr/>
          <a:lstStyle>
            <a:lvl1pPr>
              <a:defRPr sz="100">
                <a:noFill/>
              </a:defRPr>
            </a:lvl1pPr>
          </a:lstStyle>
          <a:p>
            <a:endParaRPr lang="da-DK"/>
          </a:p>
        </p:txBody>
      </p:sp>
      <p:sp>
        <p:nvSpPr>
          <p:cNvPr id="6" name="Slide Number Placeholder 5"/>
          <p:cNvSpPr>
            <a:spLocks noGrp="1"/>
          </p:cNvSpPr>
          <p:nvPr>
            <p:ph type="sldNum" sz="quarter" idx="12"/>
          </p:nvPr>
        </p:nvSpPr>
        <p:spPr>
          <a:xfrm>
            <a:off x="0" y="6912000"/>
            <a:ext cx="0" cy="0"/>
          </a:xfrm>
          <a:prstGeom prst="rect">
            <a:avLst/>
          </a:prstGeom>
        </p:spPr>
        <p:txBody>
          <a:bodyPr/>
          <a:lstStyle>
            <a:lvl1pPr>
              <a:defRPr>
                <a:noFill/>
              </a:defRPr>
            </a:lvl1pPr>
          </a:lstStyle>
          <a:p>
            <a:fld id="{24C8C45C-947F-4981-8B3F-4F32E973C901}" type="slidenum">
              <a:rPr lang="da-DK" smtClean="0"/>
              <a:pPr/>
              <a:t>‹#›</a:t>
            </a:fld>
            <a:endParaRPr lang="da-DK"/>
          </a:p>
        </p:txBody>
      </p:sp>
      <p:pic>
        <p:nvPicPr>
          <p:cNvPr id="18" name="Graphic 17">
            <a:extLst>
              <a:ext uri="{FF2B5EF4-FFF2-40B4-BE49-F238E27FC236}">
                <a16:creationId xmlns:a16="http://schemas.microsoft.com/office/drawing/2014/main" id="{06E46E36-108C-4A6C-AF5E-679A1A67189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99838" y="5558400"/>
            <a:ext cx="2778368" cy="318454"/>
          </a:xfrm>
          <a:prstGeom prst="rect">
            <a:avLst/>
          </a:prstGeom>
        </p:spPr>
      </p:pic>
      <p:sp>
        <p:nvSpPr>
          <p:cNvPr id="14" name="Title 1">
            <a:extLst>
              <a:ext uri="{FF2B5EF4-FFF2-40B4-BE49-F238E27FC236}">
                <a16:creationId xmlns:a16="http://schemas.microsoft.com/office/drawing/2014/main" id="{22E424E4-96B3-4996-AC2C-070CDED096FC}"/>
              </a:ext>
            </a:extLst>
          </p:cNvPr>
          <p:cNvSpPr>
            <a:spLocks noGrp="1"/>
          </p:cNvSpPr>
          <p:nvPr>
            <p:ph type="ctrTitle"/>
          </p:nvPr>
        </p:nvSpPr>
        <p:spPr>
          <a:xfrm>
            <a:off x="1068569" y="3796751"/>
            <a:ext cx="7185415" cy="1092511"/>
          </a:xfrm>
        </p:spPr>
        <p:txBody>
          <a:bodyPr anchor="b" anchorCtr="0"/>
          <a:lstStyle>
            <a:lvl1pPr algn="l">
              <a:defRPr sz="4000">
                <a:solidFill>
                  <a:schemeClr val="bg1"/>
                </a:solidFill>
              </a:defRPr>
            </a:lvl1pPr>
          </a:lstStyle>
          <a:p>
            <a:r>
              <a:rPr lang="en-US"/>
              <a:t>Click to edit Master title style</a:t>
            </a:r>
            <a:endParaRPr lang="da-DK"/>
          </a:p>
        </p:txBody>
      </p:sp>
      <p:sp>
        <p:nvSpPr>
          <p:cNvPr id="15" name="Undertitel 2">
            <a:extLst>
              <a:ext uri="{FF2B5EF4-FFF2-40B4-BE49-F238E27FC236}">
                <a16:creationId xmlns:a16="http://schemas.microsoft.com/office/drawing/2014/main" id="{430A3BDA-7B96-481A-BA6E-8CD8A0D32B7E}"/>
              </a:ext>
            </a:extLst>
          </p:cNvPr>
          <p:cNvSpPr>
            <a:spLocks noGrp="1"/>
          </p:cNvSpPr>
          <p:nvPr>
            <p:ph type="subTitle" idx="1" hasCustomPrompt="1"/>
          </p:nvPr>
        </p:nvSpPr>
        <p:spPr>
          <a:xfrm>
            <a:off x="1068569" y="4930922"/>
            <a:ext cx="7185415" cy="521532"/>
          </a:xfrm>
        </p:spPr>
        <p:txBody>
          <a:bodyPr/>
          <a:lstStyle>
            <a:lvl1pPr marL="0" indent="0" algn="l">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tilføje tekst</a:t>
            </a:r>
          </a:p>
        </p:txBody>
      </p:sp>
    </p:spTree>
    <p:extLst>
      <p:ext uri="{BB962C8B-B14F-4D97-AF65-F5344CB8AC3E}">
        <p14:creationId xmlns:p14="http://schemas.microsoft.com/office/powerpoint/2010/main" val="3295332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 5 illustrationer  ">
    <p:spTree>
      <p:nvGrpSpPr>
        <p:cNvPr id="1" name=""/>
        <p:cNvGrpSpPr/>
        <p:nvPr/>
      </p:nvGrpSpPr>
      <p:grpSpPr>
        <a:xfrm>
          <a:off x="0" y="0"/>
          <a:ext cx="0" cy="0"/>
          <a:chOff x="0" y="0"/>
          <a:chExt cx="0" cy="0"/>
        </a:xfrm>
      </p:grpSpPr>
      <p:sp>
        <p:nvSpPr>
          <p:cNvPr id="12" name="Background">
            <a:extLst>
              <a:ext uri="{FF2B5EF4-FFF2-40B4-BE49-F238E27FC236}">
                <a16:creationId xmlns:a16="http://schemas.microsoft.com/office/drawing/2014/main" id="{AA4D5B66-4AE6-4A0E-ACAA-C5F6CA0B9962}"/>
              </a:ext>
            </a:extLst>
          </p:cNvPr>
          <p:cNvSpPr/>
          <p:nvPr userDrawn="1"/>
        </p:nvSpPr>
        <p:spPr>
          <a:xfrm>
            <a:off x="0" y="0"/>
            <a:ext cx="12193200" cy="6861600"/>
          </a:xfrm>
          <a:prstGeom prst="rect">
            <a:avLst/>
          </a:prstGeom>
          <a:solidFill>
            <a:srgbClr val="CCD5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pic>
        <p:nvPicPr>
          <p:cNvPr id="13" name="Logo">
            <a:extLst>
              <a:ext uri="{FF2B5EF4-FFF2-40B4-BE49-F238E27FC236}">
                <a16:creationId xmlns:a16="http://schemas.microsoft.com/office/drawing/2014/main" id="{A06444AF-7B40-40C0-A81E-9F2D5AE925B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775" y="6376160"/>
            <a:ext cx="955675" cy="122090"/>
          </a:xfrm>
          <a:prstGeom prst="rect">
            <a:avLst/>
          </a:prstGeom>
        </p:spPr>
      </p:pic>
      <p:sp>
        <p:nvSpPr>
          <p:cNvPr id="2" name="Title 1"/>
          <p:cNvSpPr>
            <a:spLocks noGrp="1"/>
          </p:cNvSpPr>
          <p:nvPr>
            <p:ph type="title" hasCustomPrompt="1"/>
          </p:nvPr>
        </p:nvSpPr>
        <p:spPr>
          <a:xfrm>
            <a:off x="358776" y="358776"/>
            <a:ext cx="3823062" cy="2618349"/>
          </a:xfrm>
        </p:spPr>
        <p:txBody>
          <a:bodyPr/>
          <a:lstStyle>
            <a:lvl1pPr>
              <a:defRPr sz="2800"/>
            </a:lvl1pPr>
          </a:lstStyle>
          <a:p>
            <a:r>
              <a:rPr lang="da-DK" noProof="0"/>
              <a:t>Klik for at tilføje en titel</a:t>
            </a:r>
          </a:p>
        </p:txBody>
      </p:sp>
      <p:sp>
        <p:nvSpPr>
          <p:cNvPr id="22" name="Content Placeholder 2">
            <a:extLst>
              <a:ext uri="{FF2B5EF4-FFF2-40B4-BE49-F238E27FC236}">
                <a16:creationId xmlns:a16="http://schemas.microsoft.com/office/drawing/2014/main" id="{42851887-FC18-480D-9376-57DA91E45175}"/>
              </a:ext>
            </a:extLst>
          </p:cNvPr>
          <p:cNvSpPr>
            <a:spLocks noGrp="1"/>
          </p:cNvSpPr>
          <p:nvPr>
            <p:ph idx="34" hasCustomPrompt="1"/>
          </p:nvPr>
        </p:nvSpPr>
        <p:spPr>
          <a:xfrm>
            <a:off x="358776" y="3334564"/>
            <a:ext cx="3824288" cy="2618349"/>
          </a:xfrm>
        </p:spPr>
        <p:txBody>
          <a:bodyPr/>
          <a:lstStyle/>
          <a:p>
            <a:pPr lvl="0"/>
            <a:r>
              <a:rPr lang="da-DK" noProof="0"/>
              <a:t>Klik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23" name="Content Placeholder 3">
            <a:extLst>
              <a:ext uri="{FF2B5EF4-FFF2-40B4-BE49-F238E27FC236}">
                <a16:creationId xmlns:a16="http://schemas.microsoft.com/office/drawing/2014/main" id="{135E04FC-7B0B-4871-8D1C-B27EE9160A02}"/>
              </a:ext>
            </a:extLst>
          </p:cNvPr>
          <p:cNvSpPr>
            <a:spLocks noGrp="1"/>
          </p:cNvSpPr>
          <p:nvPr>
            <p:ph sz="half" idx="35" hasCustomPrompt="1"/>
          </p:nvPr>
        </p:nvSpPr>
        <p:spPr>
          <a:xfrm>
            <a:off x="5138738" y="359999"/>
            <a:ext cx="2868612" cy="2617125"/>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24" name="Content Placeholder 12">
            <a:extLst>
              <a:ext uri="{FF2B5EF4-FFF2-40B4-BE49-F238E27FC236}">
                <a16:creationId xmlns:a16="http://schemas.microsoft.com/office/drawing/2014/main" id="{A3B47252-DD4C-4C81-8008-F3A29565EC89}"/>
              </a:ext>
            </a:extLst>
          </p:cNvPr>
          <p:cNvSpPr>
            <a:spLocks noGrp="1"/>
          </p:cNvSpPr>
          <p:nvPr>
            <p:ph sz="quarter" idx="36" hasCustomPrompt="1"/>
          </p:nvPr>
        </p:nvSpPr>
        <p:spPr>
          <a:xfrm>
            <a:off x="5137512" y="3334563"/>
            <a:ext cx="2869838" cy="2618349"/>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25" name="Content Placeholder 14">
            <a:extLst>
              <a:ext uri="{FF2B5EF4-FFF2-40B4-BE49-F238E27FC236}">
                <a16:creationId xmlns:a16="http://schemas.microsoft.com/office/drawing/2014/main" id="{9CF37326-2D61-4DE8-9FAD-8EA4D05B05DD}"/>
              </a:ext>
            </a:extLst>
          </p:cNvPr>
          <p:cNvSpPr>
            <a:spLocks noGrp="1"/>
          </p:cNvSpPr>
          <p:nvPr>
            <p:ph sz="quarter" idx="37" hasCustomPrompt="1"/>
          </p:nvPr>
        </p:nvSpPr>
        <p:spPr>
          <a:xfrm>
            <a:off x="8963023" y="359387"/>
            <a:ext cx="2868612" cy="2617125"/>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26" name="Content Placeholder 16">
            <a:extLst>
              <a:ext uri="{FF2B5EF4-FFF2-40B4-BE49-F238E27FC236}">
                <a16:creationId xmlns:a16="http://schemas.microsoft.com/office/drawing/2014/main" id="{FC22B6A5-0A6B-4CFB-BFF0-CB2C7493A1DA}"/>
              </a:ext>
            </a:extLst>
          </p:cNvPr>
          <p:cNvSpPr>
            <a:spLocks noGrp="1"/>
          </p:cNvSpPr>
          <p:nvPr>
            <p:ph sz="quarter" idx="38" hasCustomPrompt="1"/>
          </p:nvPr>
        </p:nvSpPr>
        <p:spPr>
          <a:xfrm>
            <a:off x="8963024" y="3334563"/>
            <a:ext cx="2868611" cy="2617124"/>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4" name="Pladsholder til indhold 30">
            <a:extLst>
              <a:ext uri="{FF2B5EF4-FFF2-40B4-BE49-F238E27FC236}">
                <a16:creationId xmlns:a16="http://schemas.microsoft.com/office/drawing/2014/main" id="{45D58C3D-1137-43C6-ACDA-D3BE0C632EFA}"/>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fld id="{9D7C1A83-3665-4C5B-A130-B3EC869B5E8B}" type="datetime2">
              <a:rPr lang="da-DK" smtClean="0"/>
              <a:t>3. februar 2025</a:t>
            </a:fld>
            <a:endParaRPr lang="da-DK"/>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a:t>
            </a:fld>
            <a:endParaRPr lang="da-DK"/>
          </a:p>
        </p:txBody>
      </p:sp>
    </p:spTree>
    <p:extLst>
      <p:ext uri="{BB962C8B-B14F-4D97-AF65-F5344CB8AC3E}">
        <p14:creationId xmlns:p14="http://schemas.microsoft.com/office/powerpoint/2010/main" val="17151518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 5 illustrationer ">
    <p:spTree>
      <p:nvGrpSpPr>
        <p:cNvPr id="1" name=""/>
        <p:cNvGrpSpPr/>
        <p:nvPr/>
      </p:nvGrpSpPr>
      <p:grpSpPr>
        <a:xfrm>
          <a:off x="0" y="0"/>
          <a:ext cx="0" cy="0"/>
          <a:chOff x="0" y="0"/>
          <a:chExt cx="0" cy="0"/>
        </a:xfrm>
      </p:grpSpPr>
      <p:sp>
        <p:nvSpPr>
          <p:cNvPr id="14" name="Background">
            <a:extLst>
              <a:ext uri="{FF2B5EF4-FFF2-40B4-BE49-F238E27FC236}">
                <a16:creationId xmlns:a16="http://schemas.microsoft.com/office/drawing/2014/main" id="{F72CCA64-3F5F-4214-9C7A-4A4B716B52F3}"/>
              </a:ext>
            </a:extLst>
          </p:cNvPr>
          <p:cNvSpPr/>
          <p:nvPr userDrawn="1"/>
        </p:nvSpPr>
        <p:spPr>
          <a:xfrm>
            <a:off x="0" y="0"/>
            <a:ext cx="12193200" cy="6861600"/>
          </a:xfrm>
          <a:prstGeom prst="rect">
            <a:avLst/>
          </a:prstGeom>
          <a:solidFill>
            <a:srgbClr val="DEF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pic>
        <p:nvPicPr>
          <p:cNvPr id="13" name="Logo">
            <a:extLst>
              <a:ext uri="{FF2B5EF4-FFF2-40B4-BE49-F238E27FC236}">
                <a16:creationId xmlns:a16="http://schemas.microsoft.com/office/drawing/2014/main" id="{A06444AF-7B40-40C0-A81E-9F2D5AE925B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775" y="6376160"/>
            <a:ext cx="955675" cy="122090"/>
          </a:xfrm>
          <a:prstGeom prst="rect">
            <a:avLst/>
          </a:prstGeom>
        </p:spPr>
      </p:pic>
      <p:sp>
        <p:nvSpPr>
          <p:cNvPr id="2" name="Title 1"/>
          <p:cNvSpPr>
            <a:spLocks noGrp="1"/>
          </p:cNvSpPr>
          <p:nvPr>
            <p:ph type="title" hasCustomPrompt="1"/>
          </p:nvPr>
        </p:nvSpPr>
        <p:spPr>
          <a:xfrm>
            <a:off x="358776" y="358776"/>
            <a:ext cx="3823062" cy="2618349"/>
          </a:xfrm>
        </p:spPr>
        <p:txBody>
          <a:bodyPr/>
          <a:lstStyle>
            <a:lvl1pPr>
              <a:defRPr sz="2800"/>
            </a:lvl1pPr>
          </a:lstStyle>
          <a:p>
            <a:r>
              <a:rPr lang="da-DK" noProof="0"/>
              <a:t>Klik for at tilføje en titel</a:t>
            </a:r>
          </a:p>
        </p:txBody>
      </p:sp>
      <p:sp>
        <p:nvSpPr>
          <p:cNvPr id="22" name="Content Placeholder 2">
            <a:extLst>
              <a:ext uri="{FF2B5EF4-FFF2-40B4-BE49-F238E27FC236}">
                <a16:creationId xmlns:a16="http://schemas.microsoft.com/office/drawing/2014/main" id="{42851887-FC18-480D-9376-57DA91E45175}"/>
              </a:ext>
            </a:extLst>
          </p:cNvPr>
          <p:cNvSpPr>
            <a:spLocks noGrp="1"/>
          </p:cNvSpPr>
          <p:nvPr>
            <p:ph idx="34" hasCustomPrompt="1"/>
          </p:nvPr>
        </p:nvSpPr>
        <p:spPr>
          <a:xfrm>
            <a:off x="358776" y="3334564"/>
            <a:ext cx="3824288" cy="2618349"/>
          </a:xfrm>
        </p:spPr>
        <p:txBody>
          <a:bodyPr/>
          <a:lstStyle/>
          <a:p>
            <a:pPr lvl="0"/>
            <a:r>
              <a:rPr lang="da-DK" noProof="0"/>
              <a:t>Klik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23" name="Content Placeholder 3">
            <a:extLst>
              <a:ext uri="{FF2B5EF4-FFF2-40B4-BE49-F238E27FC236}">
                <a16:creationId xmlns:a16="http://schemas.microsoft.com/office/drawing/2014/main" id="{135E04FC-7B0B-4871-8D1C-B27EE9160A02}"/>
              </a:ext>
            </a:extLst>
          </p:cNvPr>
          <p:cNvSpPr>
            <a:spLocks noGrp="1"/>
          </p:cNvSpPr>
          <p:nvPr>
            <p:ph sz="half" idx="35" hasCustomPrompt="1"/>
          </p:nvPr>
        </p:nvSpPr>
        <p:spPr>
          <a:xfrm>
            <a:off x="5138738" y="359999"/>
            <a:ext cx="2868612" cy="2617125"/>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24" name="Content Placeholder 12">
            <a:extLst>
              <a:ext uri="{FF2B5EF4-FFF2-40B4-BE49-F238E27FC236}">
                <a16:creationId xmlns:a16="http://schemas.microsoft.com/office/drawing/2014/main" id="{A3B47252-DD4C-4C81-8008-F3A29565EC89}"/>
              </a:ext>
            </a:extLst>
          </p:cNvPr>
          <p:cNvSpPr>
            <a:spLocks noGrp="1"/>
          </p:cNvSpPr>
          <p:nvPr>
            <p:ph sz="quarter" idx="36" hasCustomPrompt="1"/>
          </p:nvPr>
        </p:nvSpPr>
        <p:spPr>
          <a:xfrm>
            <a:off x="5137512" y="3334563"/>
            <a:ext cx="2869838" cy="2618349"/>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25" name="Content Placeholder 14">
            <a:extLst>
              <a:ext uri="{FF2B5EF4-FFF2-40B4-BE49-F238E27FC236}">
                <a16:creationId xmlns:a16="http://schemas.microsoft.com/office/drawing/2014/main" id="{9CF37326-2D61-4DE8-9FAD-8EA4D05B05DD}"/>
              </a:ext>
            </a:extLst>
          </p:cNvPr>
          <p:cNvSpPr>
            <a:spLocks noGrp="1"/>
          </p:cNvSpPr>
          <p:nvPr>
            <p:ph sz="quarter" idx="37" hasCustomPrompt="1"/>
          </p:nvPr>
        </p:nvSpPr>
        <p:spPr>
          <a:xfrm>
            <a:off x="8963023" y="359387"/>
            <a:ext cx="2868612" cy="2617125"/>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26" name="Content Placeholder 16">
            <a:extLst>
              <a:ext uri="{FF2B5EF4-FFF2-40B4-BE49-F238E27FC236}">
                <a16:creationId xmlns:a16="http://schemas.microsoft.com/office/drawing/2014/main" id="{FC22B6A5-0A6B-4CFB-BFF0-CB2C7493A1DA}"/>
              </a:ext>
            </a:extLst>
          </p:cNvPr>
          <p:cNvSpPr>
            <a:spLocks noGrp="1"/>
          </p:cNvSpPr>
          <p:nvPr>
            <p:ph sz="quarter" idx="38" hasCustomPrompt="1"/>
          </p:nvPr>
        </p:nvSpPr>
        <p:spPr>
          <a:xfrm>
            <a:off x="8963024" y="3334563"/>
            <a:ext cx="2868611" cy="2617124"/>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5" name="Pladsholder til indhold 30">
            <a:extLst>
              <a:ext uri="{FF2B5EF4-FFF2-40B4-BE49-F238E27FC236}">
                <a16:creationId xmlns:a16="http://schemas.microsoft.com/office/drawing/2014/main" id="{BEB3325E-8E59-4435-BF49-1F22A9A203C9}"/>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fld id="{9D7C1A83-3665-4C5B-A130-B3EC869B5E8B}" type="datetime2">
              <a:rPr lang="da-DK" smtClean="0"/>
              <a:t>3. februar 2025</a:t>
            </a:fld>
            <a:endParaRPr lang="da-DK"/>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a:t>
            </a:fld>
            <a:endParaRPr lang="da-DK"/>
          </a:p>
        </p:txBody>
      </p:sp>
    </p:spTree>
    <p:extLst>
      <p:ext uri="{BB962C8B-B14F-4D97-AF65-F5344CB8AC3E}">
        <p14:creationId xmlns:p14="http://schemas.microsoft.com/office/powerpoint/2010/main" val="14646662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 illustrationer ">
    <p:spTree>
      <p:nvGrpSpPr>
        <p:cNvPr id="1" name=""/>
        <p:cNvGrpSpPr/>
        <p:nvPr/>
      </p:nvGrpSpPr>
      <p:grpSpPr>
        <a:xfrm>
          <a:off x="0" y="0"/>
          <a:ext cx="0" cy="0"/>
          <a:chOff x="0" y="0"/>
          <a:chExt cx="0" cy="0"/>
        </a:xfrm>
      </p:grpSpPr>
      <p:sp>
        <p:nvSpPr>
          <p:cNvPr id="15" name="Background">
            <a:extLst>
              <a:ext uri="{FF2B5EF4-FFF2-40B4-BE49-F238E27FC236}">
                <a16:creationId xmlns:a16="http://schemas.microsoft.com/office/drawing/2014/main" id="{E114B88F-8CE0-4D2F-A553-E6904A9C6EAE}"/>
              </a:ext>
            </a:extLst>
          </p:cNvPr>
          <p:cNvSpPr/>
          <p:nvPr userDrawn="1"/>
        </p:nvSpPr>
        <p:spPr>
          <a:xfrm>
            <a:off x="0" y="0"/>
            <a:ext cx="12193200" cy="6861600"/>
          </a:xfrm>
          <a:prstGeom prst="rect">
            <a:avLst/>
          </a:prstGeom>
          <a:solidFill>
            <a:srgbClr val="F8F6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pic>
        <p:nvPicPr>
          <p:cNvPr id="13" name="Logo">
            <a:extLst>
              <a:ext uri="{FF2B5EF4-FFF2-40B4-BE49-F238E27FC236}">
                <a16:creationId xmlns:a16="http://schemas.microsoft.com/office/drawing/2014/main" id="{A06444AF-7B40-40C0-A81E-9F2D5AE925B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775" y="6376160"/>
            <a:ext cx="955675" cy="122090"/>
          </a:xfrm>
          <a:prstGeom prst="rect">
            <a:avLst/>
          </a:prstGeom>
        </p:spPr>
      </p:pic>
      <p:sp>
        <p:nvSpPr>
          <p:cNvPr id="2" name="Title 1"/>
          <p:cNvSpPr>
            <a:spLocks noGrp="1"/>
          </p:cNvSpPr>
          <p:nvPr>
            <p:ph type="title" hasCustomPrompt="1"/>
          </p:nvPr>
        </p:nvSpPr>
        <p:spPr>
          <a:xfrm>
            <a:off x="358776" y="358776"/>
            <a:ext cx="3823062" cy="2618349"/>
          </a:xfrm>
        </p:spPr>
        <p:txBody>
          <a:bodyPr/>
          <a:lstStyle>
            <a:lvl1pPr>
              <a:defRPr sz="2800"/>
            </a:lvl1pPr>
          </a:lstStyle>
          <a:p>
            <a:r>
              <a:rPr lang="da-DK" noProof="0"/>
              <a:t>Klik for at tilføje en titel</a:t>
            </a:r>
          </a:p>
        </p:txBody>
      </p:sp>
      <p:sp>
        <p:nvSpPr>
          <p:cNvPr id="22" name="Content Placeholder 2">
            <a:extLst>
              <a:ext uri="{FF2B5EF4-FFF2-40B4-BE49-F238E27FC236}">
                <a16:creationId xmlns:a16="http://schemas.microsoft.com/office/drawing/2014/main" id="{42851887-FC18-480D-9376-57DA91E45175}"/>
              </a:ext>
            </a:extLst>
          </p:cNvPr>
          <p:cNvSpPr>
            <a:spLocks noGrp="1"/>
          </p:cNvSpPr>
          <p:nvPr>
            <p:ph idx="34" hasCustomPrompt="1"/>
          </p:nvPr>
        </p:nvSpPr>
        <p:spPr>
          <a:xfrm>
            <a:off x="358776" y="3334564"/>
            <a:ext cx="3824288" cy="2618349"/>
          </a:xfrm>
        </p:spPr>
        <p:txBody>
          <a:bodyPr/>
          <a:lstStyle/>
          <a:p>
            <a:pPr lvl="0"/>
            <a:r>
              <a:rPr lang="da-DK" noProof="0"/>
              <a:t>Klik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23" name="Content Placeholder 3">
            <a:extLst>
              <a:ext uri="{FF2B5EF4-FFF2-40B4-BE49-F238E27FC236}">
                <a16:creationId xmlns:a16="http://schemas.microsoft.com/office/drawing/2014/main" id="{135E04FC-7B0B-4871-8D1C-B27EE9160A02}"/>
              </a:ext>
            </a:extLst>
          </p:cNvPr>
          <p:cNvSpPr>
            <a:spLocks noGrp="1"/>
          </p:cNvSpPr>
          <p:nvPr>
            <p:ph sz="half" idx="35" hasCustomPrompt="1"/>
          </p:nvPr>
        </p:nvSpPr>
        <p:spPr>
          <a:xfrm>
            <a:off x="5138738" y="359999"/>
            <a:ext cx="2868612" cy="2617125"/>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24" name="Content Placeholder 12">
            <a:extLst>
              <a:ext uri="{FF2B5EF4-FFF2-40B4-BE49-F238E27FC236}">
                <a16:creationId xmlns:a16="http://schemas.microsoft.com/office/drawing/2014/main" id="{A3B47252-DD4C-4C81-8008-F3A29565EC89}"/>
              </a:ext>
            </a:extLst>
          </p:cNvPr>
          <p:cNvSpPr>
            <a:spLocks noGrp="1"/>
          </p:cNvSpPr>
          <p:nvPr>
            <p:ph sz="quarter" idx="36" hasCustomPrompt="1"/>
          </p:nvPr>
        </p:nvSpPr>
        <p:spPr>
          <a:xfrm>
            <a:off x="5137512" y="3334563"/>
            <a:ext cx="2869838" cy="2618349"/>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25" name="Content Placeholder 14">
            <a:extLst>
              <a:ext uri="{FF2B5EF4-FFF2-40B4-BE49-F238E27FC236}">
                <a16:creationId xmlns:a16="http://schemas.microsoft.com/office/drawing/2014/main" id="{9CF37326-2D61-4DE8-9FAD-8EA4D05B05DD}"/>
              </a:ext>
            </a:extLst>
          </p:cNvPr>
          <p:cNvSpPr>
            <a:spLocks noGrp="1"/>
          </p:cNvSpPr>
          <p:nvPr>
            <p:ph sz="quarter" idx="37" hasCustomPrompt="1"/>
          </p:nvPr>
        </p:nvSpPr>
        <p:spPr>
          <a:xfrm>
            <a:off x="8963023" y="359387"/>
            <a:ext cx="2868612" cy="2617125"/>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26" name="Content Placeholder 16">
            <a:extLst>
              <a:ext uri="{FF2B5EF4-FFF2-40B4-BE49-F238E27FC236}">
                <a16:creationId xmlns:a16="http://schemas.microsoft.com/office/drawing/2014/main" id="{FC22B6A5-0A6B-4CFB-BFF0-CB2C7493A1DA}"/>
              </a:ext>
            </a:extLst>
          </p:cNvPr>
          <p:cNvSpPr>
            <a:spLocks noGrp="1"/>
          </p:cNvSpPr>
          <p:nvPr>
            <p:ph sz="quarter" idx="38" hasCustomPrompt="1"/>
          </p:nvPr>
        </p:nvSpPr>
        <p:spPr>
          <a:xfrm>
            <a:off x="8963024" y="3334563"/>
            <a:ext cx="2868611" cy="2617124"/>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4" name="Pladsholder til indhold 30">
            <a:extLst>
              <a:ext uri="{FF2B5EF4-FFF2-40B4-BE49-F238E27FC236}">
                <a16:creationId xmlns:a16="http://schemas.microsoft.com/office/drawing/2014/main" id="{6CD908F0-4784-44D2-BDF2-68AEF891DBE2}"/>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fld id="{9D7C1A83-3665-4C5B-A130-B3EC869B5E8B}" type="datetime2">
              <a:rPr lang="da-DK" smtClean="0"/>
              <a:t>3. februar 2025</a:t>
            </a:fld>
            <a:endParaRPr lang="da-DK"/>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a:t>
            </a:fld>
            <a:endParaRPr lang="da-DK"/>
          </a:p>
        </p:txBody>
      </p:sp>
    </p:spTree>
    <p:extLst>
      <p:ext uri="{BB962C8B-B14F-4D97-AF65-F5344CB8AC3E}">
        <p14:creationId xmlns:p14="http://schemas.microsoft.com/office/powerpoint/2010/main" val="7819787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 illustrationer">
    <p:spTree>
      <p:nvGrpSpPr>
        <p:cNvPr id="1" name=""/>
        <p:cNvGrpSpPr/>
        <p:nvPr/>
      </p:nvGrpSpPr>
      <p:grpSpPr>
        <a:xfrm>
          <a:off x="0" y="0"/>
          <a:ext cx="0" cy="0"/>
          <a:chOff x="0" y="0"/>
          <a:chExt cx="0" cy="0"/>
        </a:xfrm>
      </p:grpSpPr>
      <p:sp>
        <p:nvSpPr>
          <p:cNvPr id="14" name="Background">
            <a:extLst>
              <a:ext uri="{FF2B5EF4-FFF2-40B4-BE49-F238E27FC236}">
                <a16:creationId xmlns:a16="http://schemas.microsoft.com/office/drawing/2014/main" id="{DBAE7F58-D9F2-40E5-A3BA-27F996E9B7D1}"/>
              </a:ext>
            </a:extLst>
          </p:cNvPr>
          <p:cNvSpPr/>
          <p:nvPr userDrawn="1"/>
        </p:nvSpPr>
        <p:spPr>
          <a:xfrm>
            <a:off x="0" y="0"/>
            <a:ext cx="12193200" cy="6861600"/>
          </a:xfrm>
          <a:prstGeom prst="rect">
            <a:avLst/>
          </a:prstGeom>
          <a:solidFill>
            <a:srgbClr val="CCD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pic>
        <p:nvPicPr>
          <p:cNvPr id="13" name="Logo">
            <a:extLst>
              <a:ext uri="{FF2B5EF4-FFF2-40B4-BE49-F238E27FC236}">
                <a16:creationId xmlns:a16="http://schemas.microsoft.com/office/drawing/2014/main" id="{A06444AF-7B40-40C0-A81E-9F2D5AE925B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775" y="6376160"/>
            <a:ext cx="955675" cy="122090"/>
          </a:xfrm>
          <a:prstGeom prst="rect">
            <a:avLst/>
          </a:prstGeom>
        </p:spPr>
      </p:pic>
      <p:sp>
        <p:nvSpPr>
          <p:cNvPr id="2" name="Title 1"/>
          <p:cNvSpPr>
            <a:spLocks noGrp="1"/>
          </p:cNvSpPr>
          <p:nvPr>
            <p:ph type="title" hasCustomPrompt="1"/>
          </p:nvPr>
        </p:nvSpPr>
        <p:spPr>
          <a:xfrm>
            <a:off x="358776" y="358776"/>
            <a:ext cx="3823062" cy="2618349"/>
          </a:xfrm>
        </p:spPr>
        <p:txBody>
          <a:bodyPr/>
          <a:lstStyle>
            <a:lvl1pPr>
              <a:defRPr sz="2800"/>
            </a:lvl1pPr>
          </a:lstStyle>
          <a:p>
            <a:r>
              <a:rPr lang="da-DK" noProof="0"/>
              <a:t>Klik for at tilføje en titel</a:t>
            </a:r>
          </a:p>
        </p:txBody>
      </p:sp>
      <p:sp>
        <p:nvSpPr>
          <p:cNvPr id="22" name="Content Placeholder 2">
            <a:extLst>
              <a:ext uri="{FF2B5EF4-FFF2-40B4-BE49-F238E27FC236}">
                <a16:creationId xmlns:a16="http://schemas.microsoft.com/office/drawing/2014/main" id="{42851887-FC18-480D-9376-57DA91E45175}"/>
              </a:ext>
            </a:extLst>
          </p:cNvPr>
          <p:cNvSpPr>
            <a:spLocks noGrp="1"/>
          </p:cNvSpPr>
          <p:nvPr>
            <p:ph idx="34" hasCustomPrompt="1"/>
          </p:nvPr>
        </p:nvSpPr>
        <p:spPr>
          <a:xfrm>
            <a:off x="358776" y="3334564"/>
            <a:ext cx="3824288" cy="2618349"/>
          </a:xfrm>
        </p:spPr>
        <p:txBody>
          <a:bodyPr/>
          <a:lstStyle/>
          <a:p>
            <a:pPr lvl="0"/>
            <a:r>
              <a:rPr lang="da-DK" noProof="0"/>
              <a:t>Klik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23" name="Content Placeholder 3">
            <a:extLst>
              <a:ext uri="{FF2B5EF4-FFF2-40B4-BE49-F238E27FC236}">
                <a16:creationId xmlns:a16="http://schemas.microsoft.com/office/drawing/2014/main" id="{135E04FC-7B0B-4871-8D1C-B27EE9160A02}"/>
              </a:ext>
            </a:extLst>
          </p:cNvPr>
          <p:cNvSpPr>
            <a:spLocks noGrp="1"/>
          </p:cNvSpPr>
          <p:nvPr>
            <p:ph sz="half" idx="35" hasCustomPrompt="1"/>
          </p:nvPr>
        </p:nvSpPr>
        <p:spPr>
          <a:xfrm>
            <a:off x="5138738" y="359999"/>
            <a:ext cx="2868612" cy="2617125"/>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24" name="Content Placeholder 12">
            <a:extLst>
              <a:ext uri="{FF2B5EF4-FFF2-40B4-BE49-F238E27FC236}">
                <a16:creationId xmlns:a16="http://schemas.microsoft.com/office/drawing/2014/main" id="{A3B47252-DD4C-4C81-8008-F3A29565EC89}"/>
              </a:ext>
            </a:extLst>
          </p:cNvPr>
          <p:cNvSpPr>
            <a:spLocks noGrp="1"/>
          </p:cNvSpPr>
          <p:nvPr>
            <p:ph sz="quarter" idx="36" hasCustomPrompt="1"/>
          </p:nvPr>
        </p:nvSpPr>
        <p:spPr>
          <a:xfrm>
            <a:off x="5137512" y="3334563"/>
            <a:ext cx="2869838" cy="2618349"/>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25" name="Content Placeholder 14">
            <a:extLst>
              <a:ext uri="{FF2B5EF4-FFF2-40B4-BE49-F238E27FC236}">
                <a16:creationId xmlns:a16="http://schemas.microsoft.com/office/drawing/2014/main" id="{9CF37326-2D61-4DE8-9FAD-8EA4D05B05DD}"/>
              </a:ext>
            </a:extLst>
          </p:cNvPr>
          <p:cNvSpPr>
            <a:spLocks noGrp="1"/>
          </p:cNvSpPr>
          <p:nvPr>
            <p:ph sz="quarter" idx="37" hasCustomPrompt="1"/>
          </p:nvPr>
        </p:nvSpPr>
        <p:spPr>
          <a:xfrm>
            <a:off x="8963023" y="359387"/>
            <a:ext cx="2868612" cy="2617125"/>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26" name="Content Placeholder 16">
            <a:extLst>
              <a:ext uri="{FF2B5EF4-FFF2-40B4-BE49-F238E27FC236}">
                <a16:creationId xmlns:a16="http://schemas.microsoft.com/office/drawing/2014/main" id="{FC22B6A5-0A6B-4CFB-BFF0-CB2C7493A1DA}"/>
              </a:ext>
            </a:extLst>
          </p:cNvPr>
          <p:cNvSpPr>
            <a:spLocks noGrp="1"/>
          </p:cNvSpPr>
          <p:nvPr>
            <p:ph sz="quarter" idx="38" hasCustomPrompt="1"/>
          </p:nvPr>
        </p:nvSpPr>
        <p:spPr>
          <a:xfrm>
            <a:off x="8963024" y="3334563"/>
            <a:ext cx="2868611" cy="2617124"/>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5" name="Pladsholder til indhold 30">
            <a:extLst>
              <a:ext uri="{FF2B5EF4-FFF2-40B4-BE49-F238E27FC236}">
                <a16:creationId xmlns:a16="http://schemas.microsoft.com/office/drawing/2014/main" id="{D024FC5F-BDFA-4D75-AF56-555F606BE064}"/>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fld id="{9D7C1A83-3665-4C5B-A130-B3EC869B5E8B}" type="datetime2">
              <a:rPr lang="da-DK" smtClean="0"/>
              <a:t>3. februar 2025</a:t>
            </a:fld>
            <a:endParaRPr lang="da-DK"/>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a:t>
            </a:fld>
            <a:endParaRPr lang="da-DK"/>
          </a:p>
        </p:txBody>
      </p:sp>
    </p:spTree>
    <p:extLst>
      <p:ext uri="{BB962C8B-B14F-4D97-AF65-F5344CB8AC3E}">
        <p14:creationId xmlns:p14="http://schemas.microsoft.com/office/powerpoint/2010/main" val="36659434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7 illustrationer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776" y="358776"/>
            <a:ext cx="3823062" cy="2618349"/>
          </a:xfrm>
        </p:spPr>
        <p:txBody>
          <a:bodyPr/>
          <a:lstStyle>
            <a:lvl1pPr>
              <a:defRPr sz="2800"/>
            </a:lvl1pPr>
          </a:lstStyle>
          <a:p>
            <a:r>
              <a:rPr lang="da-DK" noProof="0"/>
              <a:t>Klik for at tilføje en titel</a:t>
            </a:r>
          </a:p>
        </p:txBody>
      </p:sp>
      <p:sp>
        <p:nvSpPr>
          <p:cNvPr id="22" name="Content Placeholder 2">
            <a:extLst>
              <a:ext uri="{FF2B5EF4-FFF2-40B4-BE49-F238E27FC236}">
                <a16:creationId xmlns:a16="http://schemas.microsoft.com/office/drawing/2014/main" id="{42851887-FC18-480D-9376-57DA91E45175}"/>
              </a:ext>
            </a:extLst>
          </p:cNvPr>
          <p:cNvSpPr>
            <a:spLocks noGrp="1"/>
          </p:cNvSpPr>
          <p:nvPr>
            <p:ph idx="34" hasCustomPrompt="1"/>
          </p:nvPr>
        </p:nvSpPr>
        <p:spPr>
          <a:xfrm>
            <a:off x="358776" y="3334564"/>
            <a:ext cx="3824288" cy="2618349"/>
          </a:xfrm>
        </p:spPr>
        <p:txBody>
          <a:bodyPr/>
          <a:lstStyle/>
          <a:p>
            <a:pPr lvl="0"/>
            <a:r>
              <a:rPr lang="da-DK" noProof="0"/>
              <a:t>Klik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23" name="Content Placeholder 3">
            <a:extLst>
              <a:ext uri="{FF2B5EF4-FFF2-40B4-BE49-F238E27FC236}">
                <a16:creationId xmlns:a16="http://schemas.microsoft.com/office/drawing/2014/main" id="{135E04FC-7B0B-4871-8D1C-B27EE9160A02}"/>
              </a:ext>
            </a:extLst>
          </p:cNvPr>
          <p:cNvSpPr>
            <a:spLocks noGrp="1"/>
          </p:cNvSpPr>
          <p:nvPr>
            <p:ph sz="half" idx="35" hasCustomPrompt="1"/>
          </p:nvPr>
        </p:nvSpPr>
        <p:spPr>
          <a:xfrm>
            <a:off x="5138738" y="360000"/>
            <a:ext cx="2868612" cy="1627331"/>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24" name="Content Placeholder 12">
            <a:extLst>
              <a:ext uri="{FF2B5EF4-FFF2-40B4-BE49-F238E27FC236}">
                <a16:creationId xmlns:a16="http://schemas.microsoft.com/office/drawing/2014/main" id="{A3B47252-DD4C-4C81-8008-F3A29565EC89}"/>
              </a:ext>
            </a:extLst>
          </p:cNvPr>
          <p:cNvSpPr>
            <a:spLocks noGrp="1"/>
          </p:cNvSpPr>
          <p:nvPr>
            <p:ph sz="quarter" idx="36" hasCustomPrompt="1"/>
          </p:nvPr>
        </p:nvSpPr>
        <p:spPr>
          <a:xfrm>
            <a:off x="5137512" y="2347329"/>
            <a:ext cx="2869838" cy="1628555"/>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25" name="Content Placeholder 14">
            <a:extLst>
              <a:ext uri="{FF2B5EF4-FFF2-40B4-BE49-F238E27FC236}">
                <a16:creationId xmlns:a16="http://schemas.microsoft.com/office/drawing/2014/main" id="{9CF37326-2D61-4DE8-9FAD-8EA4D05B05DD}"/>
              </a:ext>
            </a:extLst>
          </p:cNvPr>
          <p:cNvSpPr>
            <a:spLocks noGrp="1"/>
          </p:cNvSpPr>
          <p:nvPr>
            <p:ph sz="quarter" idx="37" hasCustomPrompt="1"/>
          </p:nvPr>
        </p:nvSpPr>
        <p:spPr>
          <a:xfrm>
            <a:off x="5138738" y="4324358"/>
            <a:ext cx="2868612" cy="1628555"/>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26" name="Content Placeholder 16">
            <a:extLst>
              <a:ext uri="{FF2B5EF4-FFF2-40B4-BE49-F238E27FC236}">
                <a16:creationId xmlns:a16="http://schemas.microsoft.com/office/drawing/2014/main" id="{FC22B6A5-0A6B-4CFB-BFF0-CB2C7493A1DA}"/>
              </a:ext>
            </a:extLst>
          </p:cNvPr>
          <p:cNvSpPr>
            <a:spLocks noGrp="1"/>
          </p:cNvSpPr>
          <p:nvPr>
            <p:ph sz="quarter" idx="38" hasCustomPrompt="1"/>
          </p:nvPr>
        </p:nvSpPr>
        <p:spPr>
          <a:xfrm>
            <a:off x="8963024" y="358775"/>
            <a:ext cx="2868611" cy="1627330"/>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27" name="Content Placeholder 18">
            <a:extLst>
              <a:ext uri="{FF2B5EF4-FFF2-40B4-BE49-F238E27FC236}">
                <a16:creationId xmlns:a16="http://schemas.microsoft.com/office/drawing/2014/main" id="{948939E0-FD26-426E-BEA4-207F1325E7B5}"/>
              </a:ext>
            </a:extLst>
          </p:cNvPr>
          <p:cNvSpPr>
            <a:spLocks noGrp="1"/>
          </p:cNvSpPr>
          <p:nvPr>
            <p:ph sz="quarter" idx="39" hasCustomPrompt="1"/>
          </p:nvPr>
        </p:nvSpPr>
        <p:spPr>
          <a:xfrm>
            <a:off x="8963025" y="2347329"/>
            <a:ext cx="2868610" cy="1628555"/>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28" name="Content Placeholder 20">
            <a:extLst>
              <a:ext uri="{FF2B5EF4-FFF2-40B4-BE49-F238E27FC236}">
                <a16:creationId xmlns:a16="http://schemas.microsoft.com/office/drawing/2014/main" id="{AD15315D-BFBD-4BD0-BE70-55757E29AB5A}"/>
              </a:ext>
            </a:extLst>
          </p:cNvPr>
          <p:cNvSpPr>
            <a:spLocks noGrp="1"/>
          </p:cNvSpPr>
          <p:nvPr>
            <p:ph sz="quarter" idx="40" hasCustomPrompt="1"/>
          </p:nvPr>
        </p:nvSpPr>
        <p:spPr>
          <a:xfrm>
            <a:off x="8963025" y="4324358"/>
            <a:ext cx="2868613" cy="1627330"/>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5" name="Pladsholder til indhold 30">
            <a:extLst>
              <a:ext uri="{FF2B5EF4-FFF2-40B4-BE49-F238E27FC236}">
                <a16:creationId xmlns:a16="http://schemas.microsoft.com/office/drawing/2014/main" id="{EA8E3FCB-596E-4F89-852B-D8A015C3018E}"/>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fld id="{9D7C1A83-3665-4C5B-A130-B3EC869B5E8B}" type="datetime2">
              <a:rPr lang="da-DK" smtClean="0"/>
              <a:t>3. februar 2025</a:t>
            </a:fld>
            <a:endParaRPr lang="da-DK"/>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a:t>
            </a:fld>
            <a:endParaRPr lang="da-DK"/>
          </a:p>
        </p:txBody>
      </p:sp>
    </p:spTree>
    <p:extLst>
      <p:ext uri="{BB962C8B-B14F-4D97-AF65-F5344CB8AC3E}">
        <p14:creationId xmlns:p14="http://schemas.microsoft.com/office/powerpoint/2010/main" val="4199082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7 illustrationer    ">
    <p:spTree>
      <p:nvGrpSpPr>
        <p:cNvPr id="1" name=""/>
        <p:cNvGrpSpPr/>
        <p:nvPr/>
      </p:nvGrpSpPr>
      <p:grpSpPr>
        <a:xfrm>
          <a:off x="0" y="0"/>
          <a:ext cx="0" cy="0"/>
          <a:chOff x="0" y="0"/>
          <a:chExt cx="0" cy="0"/>
        </a:xfrm>
      </p:grpSpPr>
      <p:sp>
        <p:nvSpPr>
          <p:cNvPr id="19" name="Background">
            <a:extLst>
              <a:ext uri="{FF2B5EF4-FFF2-40B4-BE49-F238E27FC236}">
                <a16:creationId xmlns:a16="http://schemas.microsoft.com/office/drawing/2014/main" id="{A81F462C-C099-4D60-9208-E285EB920D8F}"/>
              </a:ext>
            </a:extLst>
          </p:cNvPr>
          <p:cNvSpPr/>
          <p:nvPr userDrawn="1"/>
        </p:nvSpPr>
        <p:spPr>
          <a:xfrm>
            <a:off x="0" y="0"/>
            <a:ext cx="12193200" cy="6861600"/>
          </a:xfrm>
          <a:prstGeom prst="rect">
            <a:avLst/>
          </a:prstGeom>
          <a:solidFill>
            <a:srgbClr val="CCD5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pic>
        <p:nvPicPr>
          <p:cNvPr id="29" name="Logo">
            <a:extLst>
              <a:ext uri="{FF2B5EF4-FFF2-40B4-BE49-F238E27FC236}">
                <a16:creationId xmlns:a16="http://schemas.microsoft.com/office/drawing/2014/main" id="{EBC1A0E0-90B8-4EEC-B133-74DCDF47066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775" y="6376160"/>
            <a:ext cx="955675" cy="122090"/>
          </a:xfrm>
          <a:prstGeom prst="rect">
            <a:avLst/>
          </a:prstGeom>
        </p:spPr>
      </p:pic>
      <p:sp>
        <p:nvSpPr>
          <p:cNvPr id="2" name="Title 1"/>
          <p:cNvSpPr>
            <a:spLocks noGrp="1"/>
          </p:cNvSpPr>
          <p:nvPr>
            <p:ph type="title" hasCustomPrompt="1"/>
          </p:nvPr>
        </p:nvSpPr>
        <p:spPr>
          <a:xfrm>
            <a:off x="358776" y="358776"/>
            <a:ext cx="3823062" cy="2618349"/>
          </a:xfrm>
        </p:spPr>
        <p:txBody>
          <a:bodyPr/>
          <a:lstStyle>
            <a:lvl1pPr>
              <a:defRPr sz="2800"/>
            </a:lvl1pPr>
          </a:lstStyle>
          <a:p>
            <a:r>
              <a:rPr lang="da-DK" noProof="0"/>
              <a:t>Klik for at tilføje en titel</a:t>
            </a:r>
          </a:p>
        </p:txBody>
      </p:sp>
      <p:sp>
        <p:nvSpPr>
          <p:cNvPr id="22" name="Content Placeholder 2">
            <a:extLst>
              <a:ext uri="{FF2B5EF4-FFF2-40B4-BE49-F238E27FC236}">
                <a16:creationId xmlns:a16="http://schemas.microsoft.com/office/drawing/2014/main" id="{42851887-FC18-480D-9376-57DA91E45175}"/>
              </a:ext>
            </a:extLst>
          </p:cNvPr>
          <p:cNvSpPr>
            <a:spLocks noGrp="1"/>
          </p:cNvSpPr>
          <p:nvPr>
            <p:ph idx="34" hasCustomPrompt="1"/>
          </p:nvPr>
        </p:nvSpPr>
        <p:spPr>
          <a:xfrm>
            <a:off x="358776" y="3334564"/>
            <a:ext cx="3824288" cy="2618349"/>
          </a:xfrm>
        </p:spPr>
        <p:txBody>
          <a:bodyPr/>
          <a:lstStyle/>
          <a:p>
            <a:pPr lvl="0"/>
            <a:r>
              <a:rPr lang="da-DK" noProof="0"/>
              <a:t>Klik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23" name="Content Placeholder 3">
            <a:extLst>
              <a:ext uri="{FF2B5EF4-FFF2-40B4-BE49-F238E27FC236}">
                <a16:creationId xmlns:a16="http://schemas.microsoft.com/office/drawing/2014/main" id="{135E04FC-7B0B-4871-8D1C-B27EE9160A02}"/>
              </a:ext>
            </a:extLst>
          </p:cNvPr>
          <p:cNvSpPr>
            <a:spLocks noGrp="1"/>
          </p:cNvSpPr>
          <p:nvPr>
            <p:ph sz="half" idx="35" hasCustomPrompt="1"/>
          </p:nvPr>
        </p:nvSpPr>
        <p:spPr>
          <a:xfrm>
            <a:off x="5138738" y="360000"/>
            <a:ext cx="2868612" cy="1627331"/>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24" name="Content Placeholder 12">
            <a:extLst>
              <a:ext uri="{FF2B5EF4-FFF2-40B4-BE49-F238E27FC236}">
                <a16:creationId xmlns:a16="http://schemas.microsoft.com/office/drawing/2014/main" id="{A3B47252-DD4C-4C81-8008-F3A29565EC89}"/>
              </a:ext>
            </a:extLst>
          </p:cNvPr>
          <p:cNvSpPr>
            <a:spLocks noGrp="1"/>
          </p:cNvSpPr>
          <p:nvPr>
            <p:ph sz="quarter" idx="36" hasCustomPrompt="1"/>
          </p:nvPr>
        </p:nvSpPr>
        <p:spPr>
          <a:xfrm>
            <a:off x="5137512" y="2347329"/>
            <a:ext cx="2869838" cy="1628555"/>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25" name="Content Placeholder 14">
            <a:extLst>
              <a:ext uri="{FF2B5EF4-FFF2-40B4-BE49-F238E27FC236}">
                <a16:creationId xmlns:a16="http://schemas.microsoft.com/office/drawing/2014/main" id="{9CF37326-2D61-4DE8-9FAD-8EA4D05B05DD}"/>
              </a:ext>
            </a:extLst>
          </p:cNvPr>
          <p:cNvSpPr>
            <a:spLocks noGrp="1"/>
          </p:cNvSpPr>
          <p:nvPr>
            <p:ph sz="quarter" idx="37" hasCustomPrompt="1"/>
          </p:nvPr>
        </p:nvSpPr>
        <p:spPr>
          <a:xfrm>
            <a:off x="5138738" y="4324358"/>
            <a:ext cx="2868612" cy="1628555"/>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26" name="Content Placeholder 16">
            <a:extLst>
              <a:ext uri="{FF2B5EF4-FFF2-40B4-BE49-F238E27FC236}">
                <a16:creationId xmlns:a16="http://schemas.microsoft.com/office/drawing/2014/main" id="{FC22B6A5-0A6B-4CFB-BFF0-CB2C7493A1DA}"/>
              </a:ext>
            </a:extLst>
          </p:cNvPr>
          <p:cNvSpPr>
            <a:spLocks noGrp="1"/>
          </p:cNvSpPr>
          <p:nvPr>
            <p:ph sz="quarter" idx="38" hasCustomPrompt="1"/>
          </p:nvPr>
        </p:nvSpPr>
        <p:spPr>
          <a:xfrm>
            <a:off x="8963024" y="358775"/>
            <a:ext cx="2868611" cy="1627330"/>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27" name="Content Placeholder 18">
            <a:extLst>
              <a:ext uri="{FF2B5EF4-FFF2-40B4-BE49-F238E27FC236}">
                <a16:creationId xmlns:a16="http://schemas.microsoft.com/office/drawing/2014/main" id="{948939E0-FD26-426E-BEA4-207F1325E7B5}"/>
              </a:ext>
            </a:extLst>
          </p:cNvPr>
          <p:cNvSpPr>
            <a:spLocks noGrp="1"/>
          </p:cNvSpPr>
          <p:nvPr>
            <p:ph sz="quarter" idx="39" hasCustomPrompt="1"/>
          </p:nvPr>
        </p:nvSpPr>
        <p:spPr>
          <a:xfrm>
            <a:off x="8963025" y="2347329"/>
            <a:ext cx="2868610" cy="1628555"/>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28" name="Content Placeholder 20">
            <a:extLst>
              <a:ext uri="{FF2B5EF4-FFF2-40B4-BE49-F238E27FC236}">
                <a16:creationId xmlns:a16="http://schemas.microsoft.com/office/drawing/2014/main" id="{AD15315D-BFBD-4BD0-BE70-55757E29AB5A}"/>
              </a:ext>
            </a:extLst>
          </p:cNvPr>
          <p:cNvSpPr>
            <a:spLocks noGrp="1"/>
          </p:cNvSpPr>
          <p:nvPr>
            <p:ph sz="quarter" idx="40" hasCustomPrompt="1"/>
          </p:nvPr>
        </p:nvSpPr>
        <p:spPr>
          <a:xfrm>
            <a:off x="8963025" y="4324358"/>
            <a:ext cx="2868613" cy="1627330"/>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6" name="Pladsholder til indhold 30">
            <a:extLst>
              <a:ext uri="{FF2B5EF4-FFF2-40B4-BE49-F238E27FC236}">
                <a16:creationId xmlns:a16="http://schemas.microsoft.com/office/drawing/2014/main" id="{721FA021-7112-465A-AE62-E6C348109477}"/>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fld id="{9D7C1A83-3665-4C5B-A130-B3EC869B5E8B}" type="datetime2">
              <a:rPr lang="da-DK" smtClean="0"/>
              <a:t>3. februar 2025</a:t>
            </a:fld>
            <a:endParaRPr lang="da-DK"/>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a:t>
            </a:fld>
            <a:endParaRPr lang="da-DK"/>
          </a:p>
        </p:txBody>
      </p:sp>
    </p:spTree>
    <p:extLst>
      <p:ext uri="{BB962C8B-B14F-4D97-AF65-F5344CB8AC3E}">
        <p14:creationId xmlns:p14="http://schemas.microsoft.com/office/powerpoint/2010/main" val="22657778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7 illustrationer  ">
    <p:spTree>
      <p:nvGrpSpPr>
        <p:cNvPr id="1" name=""/>
        <p:cNvGrpSpPr/>
        <p:nvPr/>
      </p:nvGrpSpPr>
      <p:grpSpPr>
        <a:xfrm>
          <a:off x="0" y="0"/>
          <a:ext cx="0" cy="0"/>
          <a:chOff x="0" y="0"/>
          <a:chExt cx="0" cy="0"/>
        </a:xfrm>
      </p:grpSpPr>
      <p:sp>
        <p:nvSpPr>
          <p:cNvPr id="29" name="Background">
            <a:extLst>
              <a:ext uri="{FF2B5EF4-FFF2-40B4-BE49-F238E27FC236}">
                <a16:creationId xmlns:a16="http://schemas.microsoft.com/office/drawing/2014/main" id="{CA1CFF9D-E6DE-41DD-934E-373AEF7632FE}"/>
              </a:ext>
            </a:extLst>
          </p:cNvPr>
          <p:cNvSpPr/>
          <p:nvPr userDrawn="1"/>
        </p:nvSpPr>
        <p:spPr>
          <a:xfrm>
            <a:off x="0" y="0"/>
            <a:ext cx="12193200" cy="6861600"/>
          </a:xfrm>
          <a:prstGeom prst="rect">
            <a:avLst/>
          </a:prstGeom>
          <a:solidFill>
            <a:srgbClr val="DEF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pic>
        <p:nvPicPr>
          <p:cNvPr id="30" name="Logo">
            <a:extLst>
              <a:ext uri="{FF2B5EF4-FFF2-40B4-BE49-F238E27FC236}">
                <a16:creationId xmlns:a16="http://schemas.microsoft.com/office/drawing/2014/main" id="{CC57D6A8-5AE8-47DD-9DD1-A4D30A50A9E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775" y="6376160"/>
            <a:ext cx="955675" cy="122090"/>
          </a:xfrm>
          <a:prstGeom prst="rect">
            <a:avLst/>
          </a:prstGeom>
        </p:spPr>
      </p:pic>
      <p:sp>
        <p:nvSpPr>
          <p:cNvPr id="2" name="Title 1"/>
          <p:cNvSpPr>
            <a:spLocks noGrp="1"/>
          </p:cNvSpPr>
          <p:nvPr>
            <p:ph type="title" hasCustomPrompt="1"/>
          </p:nvPr>
        </p:nvSpPr>
        <p:spPr>
          <a:xfrm>
            <a:off x="358776" y="358776"/>
            <a:ext cx="3823062" cy="2618349"/>
          </a:xfrm>
        </p:spPr>
        <p:txBody>
          <a:bodyPr/>
          <a:lstStyle>
            <a:lvl1pPr>
              <a:defRPr sz="2800"/>
            </a:lvl1pPr>
          </a:lstStyle>
          <a:p>
            <a:r>
              <a:rPr lang="da-DK" noProof="0"/>
              <a:t>Klik for at tilføje en titel</a:t>
            </a:r>
          </a:p>
        </p:txBody>
      </p:sp>
      <p:sp>
        <p:nvSpPr>
          <p:cNvPr id="22" name="Content Placeholder 2">
            <a:extLst>
              <a:ext uri="{FF2B5EF4-FFF2-40B4-BE49-F238E27FC236}">
                <a16:creationId xmlns:a16="http://schemas.microsoft.com/office/drawing/2014/main" id="{42851887-FC18-480D-9376-57DA91E45175}"/>
              </a:ext>
            </a:extLst>
          </p:cNvPr>
          <p:cNvSpPr>
            <a:spLocks noGrp="1"/>
          </p:cNvSpPr>
          <p:nvPr>
            <p:ph idx="34" hasCustomPrompt="1"/>
          </p:nvPr>
        </p:nvSpPr>
        <p:spPr>
          <a:xfrm>
            <a:off x="358776" y="3334564"/>
            <a:ext cx="3824288" cy="2618349"/>
          </a:xfrm>
        </p:spPr>
        <p:txBody>
          <a:bodyPr/>
          <a:lstStyle/>
          <a:p>
            <a:pPr lvl="0"/>
            <a:r>
              <a:rPr lang="da-DK" noProof="0"/>
              <a:t>Klik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23" name="Content Placeholder 3">
            <a:extLst>
              <a:ext uri="{FF2B5EF4-FFF2-40B4-BE49-F238E27FC236}">
                <a16:creationId xmlns:a16="http://schemas.microsoft.com/office/drawing/2014/main" id="{135E04FC-7B0B-4871-8D1C-B27EE9160A02}"/>
              </a:ext>
            </a:extLst>
          </p:cNvPr>
          <p:cNvSpPr>
            <a:spLocks noGrp="1"/>
          </p:cNvSpPr>
          <p:nvPr>
            <p:ph sz="half" idx="35" hasCustomPrompt="1"/>
          </p:nvPr>
        </p:nvSpPr>
        <p:spPr>
          <a:xfrm>
            <a:off x="5138738" y="360000"/>
            <a:ext cx="2868612" cy="1627331"/>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24" name="Content Placeholder 12">
            <a:extLst>
              <a:ext uri="{FF2B5EF4-FFF2-40B4-BE49-F238E27FC236}">
                <a16:creationId xmlns:a16="http://schemas.microsoft.com/office/drawing/2014/main" id="{A3B47252-DD4C-4C81-8008-F3A29565EC89}"/>
              </a:ext>
            </a:extLst>
          </p:cNvPr>
          <p:cNvSpPr>
            <a:spLocks noGrp="1"/>
          </p:cNvSpPr>
          <p:nvPr>
            <p:ph sz="quarter" idx="36" hasCustomPrompt="1"/>
          </p:nvPr>
        </p:nvSpPr>
        <p:spPr>
          <a:xfrm>
            <a:off x="5137512" y="2347329"/>
            <a:ext cx="2869838" cy="1628555"/>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25" name="Content Placeholder 14">
            <a:extLst>
              <a:ext uri="{FF2B5EF4-FFF2-40B4-BE49-F238E27FC236}">
                <a16:creationId xmlns:a16="http://schemas.microsoft.com/office/drawing/2014/main" id="{9CF37326-2D61-4DE8-9FAD-8EA4D05B05DD}"/>
              </a:ext>
            </a:extLst>
          </p:cNvPr>
          <p:cNvSpPr>
            <a:spLocks noGrp="1"/>
          </p:cNvSpPr>
          <p:nvPr>
            <p:ph sz="quarter" idx="37" hasCustomPrompt="1"/>
          </p:nvPr>
        </p:nvSpPr>
        <p:spPr>
          <a:xfrm>
            <a:off x="5138738" y="4324358"/>
            <a:ext cx="2868612" cy="1628555"/>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26" name="Content Placeholder 16">
            <a:extLst>
              <a:ext uri="{FF2B5EF4-FFF2-40B4-BE49-F238E27FC236}">
                <a16:creationId xmlns:a16="http://schemas.microsoft.com/office/drawing/2014/main" id="{FC22B6A5-0A6B-4CFB-BFF0-CB2C7493A1DA}"/>
              </a:ext>
            </a:extLst>
          </p:cNvPr>
          <p:cNvSpPr>
            <a:spLocks noGrp="1"/>
          </p:cNvSpPr>
          <p:nvPr>
            <p:ph sz="quarter" idx="38" hasCustomPrompt="1"/>
          </p:nvPr>
        </p:nvSpPr>
        <p:spPr>
          <a:xfrm>
            <a:off x="8963024" y="358775"/>
            <a:ext cx="2868611" cy="1627330"/>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27" name="Content Placeholder 18">
            <a:extLst>
              <a:ext uri="{FF2B5EF4-FFF2-40B4-BE49-F238E27FC236}">
                <a16:creationId xmlns:a16="http://schemas.microsoft.com/office/drawing/2014/main" id="{948939E0-FD26-426E-BEA4-207F1325E7B5}"/>
              </a:ext>
            </a:extLst>
          </p:cNvPr>
          <p:cNvSpPr>
            <a:spLocks noGrp="1"/>
          </p:cNvSpPr>
          <p:nvPr>
            <p:ph sz="quarter" idx="39" hasCustomPrompt="1"/>
          </p:nvPr>
        </p:nvSpPr>
        <p:spPr>
          <a:xfrm>
            <a:off x="8963025" y="2347329"/>
            <a:ext cx="2868610" cy="1628555"/>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28" name="Content Placeholder 20">
            <a:extLst>
              <a:ext uri="{FF2B5EF4-FFF2-40B4-BE49-F238E27FC236}">
                <a16:creationId xmlns:a16="http://schemas.microsoft.com/office/drawing/2014/main" id="{AD15315D-BFBD-4BD0-BE70-55757E29AB5A}"/>
              </a:ext>
            </a:extLst>
          </p:cNvPr>
          <p:cNvSpPr>
            <a:spLocks noGrp="1"/>
          </p:cNvSpPr>
          <p:nvPr>
            <p:ph sz="quarter" idx="40" hasCustomPrompt="1"/>
          </p:nvPr>
        </p:nvSpPr>
        <p:spPr>
          <a:xfrm>
            <a:off x="8963025" y="4324358"/>
            <a:ext cx="2868613" cy="1627330"/>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6" name="Pladsholder til indhold 30">
            <a:extLst>
              <a:ext uri="{FF2B5EF4-FFF2-40B4-BE49-F238E27FC236}">
                <a16:creationId xmlns:a16="http://schemas.microsoft.com/office/drawing/2014/main" id="{36761A1A-62C1-4EC6-9276-9CC59F85BFB1}"/>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fld id="{9D7C1A83-3665-4C5B-A130-B3EC869B5E8B}" type="datetime2">
              <a:rPr lang="da-DK" smtClean="0"/>
              <a:t>3. februar 2025</a:t>
            </a:fld>
            <a:endParaRPr lang="da-DK"/>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a:t>
            </a:fld>
            <a:endParaRPr lang="da-DK"/>
          </a:p>
        </p:txBody>
      </p:sp>
    </p:spTree>
    <p:extLst>
      <p:ext uri="{BB962C8B-B14F-4D97-AF65-F5344CB8AC3E}">
        <p14:creationId xmlns:p14="http://schemas.microsoft.com/office/powerpoint/2010/main" val="17677495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7 illustrationer ">
    <p:spTree>
      <p:nvGrpSpPr>
        <p:cNvPr id="1" name=""/>
        <p:cNvGrpSpPr/>
        <p:nvPr/>
      </p:nvGrpSpPr>
      <p:grpSpPr>
        <a:xfrm>
          <a:off x="0" y="0"/>
          <a:ext cx="0" cy="0"/>
          <a:chOff x="0" y="0"/>
          <a:chExt cx="0" cy="0"/>
        </a:xfrm>
      </p:grpSpPr>
      <p:sp>
        <p:nvSpPr>
          <p:cNvPr id="16" name="Background">
            <a:extLst>
              <a:ext uri="{FF2B5EF4-FFF2-40B4-BE49-F238E27FC236}">
                <a16:creationId xmlns:a16="http://schemas.microsoft.com/office/drawing/2014/main" id="{0EB103AA-026E-4DD6-B7D7-A81AAB82194D}"/>
              </a:ext>
            </a:extLst>
          </p:cNvPr>
          <p:cNvSpPr/>
          <p:nvPr userDrawn="1"/>
        </p:nvSpPr>
        <p:spPr>
          <a:xfrm>
            <a:off x="0" y="0"/>
            <a:ext cx="12193200" cy="6861600"/>
          </a:xfrm>
          <a:prstGeom prst="rect">
            <a:avLst/>
          </a:prstGeom>
          <a:solidFill>
            <a:srgbClr val="F8F6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pic>
        <p:nvPicPr>
          <p:cNvPr id="30" name="Logo">
            <a:extLst>
              <a:ext uri="{FF2B5EF4-FFF2-40B4-BE49-F238E27FC236}">
                <a16:creationId xmlns:a16="http://schemas.microsoft.com/office/drawing/2014/main" id="{CC57D6A8-5AE8-47DD-9DD1-A4D30A50A9E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775" y="6376160"/>
            <a:ext cx="955675" cy="122090"/>
          </a:xfrm>
          <a:prstGeom prst="rect">
            <a:avLst/>
          </a:prstGeom>
        </p:spPr>
      </p:pic>
      <p:sp>
        <p:nvSpPr>
          <p:cNvPr id="2" name="Title 1"/>
          <p:cNvSpPr>
            <a:spLocks noGrp="1"/>
          </p:cNvSpPr>
          <p:nvPr>
            <p:ph type="title" hasCustomPrompt="1"/>
          </p:nvPr>
        </p:nvSpPr>
        <p:spPr>
          <a:xfrm>
            <a:off x="358776" y="358776"/>
            <a:ext cx="3823062" cy="2618349"/>
          </a:xfrm>
        </p:spPr>
        <p:txBody>
          <a:bodyPr/>
          <a:lstStyle>
            <a:lvl1pPr>
              <a:defRPr sz="2800"/>
            </a:lvl1pPr>
          </a:lstStyle>
          <a:p>
            <a:r>
              <a:rPr lang="da-DK" noProof="0"/>
              <a:t>Klik for at tilføje en titel</a:t>
            </a:r>
          </a:p>
        </p:txBody>
      </p:sp>
      <p:sp>
        <p:nvSpPr>
          <p:cNvPr id="22" name="Content Placeholder 2">
            <a:extLst>
              <a:ext uri="{FF2B5EF4-FFF2-40B4-BE49-F238E27FC236}">
                <a16:creationId xmlns:a16="http://schemas.microsoft.com/office/drawing/2014/main" id="{42851887-FC18-480D-9376-57DA91E45175}"/>
              </a:ext>
            </a:extLst>
          </p:cNvPr>
          <p:cNvSpPr>
            <a:spLocks noGrp="1"/>
          </p:cNvSpPr>
          <p:nvPr>
            <p:ph idx="34" hasCustomPrompt="1"/>
          </p:nvPr>
        </p:nvSpPr>
        <p:spPr>
          <a:xfrm>
            <a:off x="358776" y="3334564"/>
            <a:ext cx="3824288" cy="2618349"/>
          </a:xfrm>
        </p:spPr>
        <p:txBody>
          <a:bodyPr/>
          <a:lstStyle/>
          <a:p>
            <a:pPr lvl="0"/>
            <a:r>
              <a:rPr lang="da-DK" noProof="0"/>
              <a:t>Klik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23" name="Content Placeholder 3">
            <a:extLst>
              <a:ext uri="{FF2B5EF4-FFF2-40B4-BE49-F238E27FC236}">
                <a16:creationId xmlns:a16="http://schemas.microsoft.com/office/drawing/2014/main" id="{135E04FC-7B0B-4871-8D1C-B27EE9160A02}"/>
              </a:ext>
            </a:extLst>
          </p:cNvPr>
          <p:cNvSpPr>
            <a:spLocks noGrp="1"/>
          </p:cNvSpPr>
          <p:nvPr>
            <p:ph sz="half" idx="35" hasCustomPrompt="1"/>
          </p:nvPr>
        </p:nvSpPr>
        <p:spPr>
          <a:xfrm>
            <a:off x="5138738" y="360000"/>
            <a:ext cx="2868612" cy="1627331"/>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24" name="Content Placeholder 12">
            <a:extLst>
              <a:ext uri="{FF2B5EF4-FFF2-40B4-BE49-F238E27FC236}">
                <a16:creationId xmlns:a16="http://schemas.microsoft.com/office/drawing/2014/main" id="{A3B47252-DD4C-4C81-8008-F3A29565EC89}"/>
              </a:ext>
            </a:extLst>
          </p:cNvPr>
          <p:cNvSpPr>
            <a:spLocks noGrp="1"/>
          </p:cNvSpPr>
          <p:nvPr>
            <p:ph sz="quarter" idx="36" hasCustomPrompt="1"/>
          </p:nvPr>
        </p:nvSpPr>
        <p:spPr>
          <a:xfrm>
            <a:off x="5137512" y="2347329"/>
            <a:ext cx="2869838" cy="1628555"/>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25" name="Content Placeholder 14">
            <a:extLst>
              <a:ext uri="{FF2B5EF4-FFF2-40B4-BE49-F238E27FC236}">
                <a16:creationId xmlns:a16="http://schemas.microsoft.com/office/drawing/2014/main" id="{9CF37326-2D61-4DE8-9FAD-8EA4D05B05DD}"/>
              </a:ext>
            </a:extLst>
          </p:cNvPr>
          <p:cNvSpPr>
            <a:spLocks noGrp="1"/>
          </p:cNvSpPr>
          <p:nvPr>
            <p:ph sz="quarter" idx="37" hasCustomPrompt="1"/>
          </p:nvPr>
        </p:nvSpPr>
        <p:spPr>
          <a:xfrm>
            <a:off x="5138738" y="4324358"/>
            <a:ext cx="2868612" cy="1628555"/>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26" name="Content Placeholder 16">
            <a:extLst>
              <a:ext uri="{FF2B5EF4-FFF2-40B4-BE49-F238E27FC236}">
                <a16:creationId xmlns:a16="http://schemas.microsoft.com/office/drawing/2014/main" id="{FC22B6A5-0A6B-4CFB-BFF0-CB2C7493A1DA}"/>
              </a:ext>
            </a:extLst>
          </p:cNvPr>
          <p:cNvSpPr>
            <a:spLocks noGrp="1"/>
          </p:cNvSpPr>
          <p:nvPr>
            <p:ph sz="quarter" idx="38" hasCustomPrompt="1"/>
          </p:nvPr>
        </p:nvSpPr>
        <p:spPr>
          <a:xfrm>
            <a:off x="8963024" y="358775"/>
            <a:ext cx="2868611" cy="1627330"/>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27" name="Content Placeholder 18">
            <a:extLst>
              <a:ext uri="{FF2B5EF4-FFF2-40B4-BE49-F238E27FC236}">
                <a16:creationId xmlns:a16="http://schemas.microsoft.com/office/drawing/2014/main" id="{948939E0-FD26-426E-BEA4-207F1325E7B5}"/>
              </a:ext>
            </a:extLst>
          </p:cNvPr>
          <p:cNvSpPr>
            <a:spLocks noGrp="1"/>
          </p:cNvSpPr>
          <p:nvPr>
            <p:ph sz="quarter" idx="39" hasCustomPrompt="1"/>
          </p:nvPr>
        </p:nvSpPr>
        <p:spPr>
          <a:xfrm>
            <a:off x="8963025" y="2347329"/>
            <a:ext cx="2868610" cy="1628555"/>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28" name="Content Placeholder 20">
            <a:extLst>
              <a:ext uri="{FF2B5EF4-FFF2-40B4-BE49-F238E27FC236}">
                <a16:creationId xmlns:a16="http://schemas.microsoft.com/office/drawing/2014/main" id="{AD15315D-BFBD-4BD0-BE70-55757E29AB5A}"/>
              </a:ext>
            </a:extLst>
          </p:cNvPr>
          <p:cNvSpPr>
            <a:spLocks noGrp="1"/>
          </p:cNvSpPr>
          <p:nvPr>
            <p:ph sz="quarter" idx="40" hasCustomPrompt="1"/>
          </p:nvPr>
        </p:nvSpPr>
        <p:spPr>
          <a:xfrm>
            <a:off x="8963025" y="4324358"/>
            <a:ext cx="2868613" cy="1627330"/>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7" name="Pladsholder til indhold 30">
            <a:extLst>
              <a:ext uri="{FF2B5EF4-FFF2-40B4-BE49-F238E27FC236}">
                <a16:creationId xmlns:a16="http://schemas.microsoft.com/office/drawing/2014/main" id="{9BD470E0-6C34-468A-8EA0-00A59AC75060}"/>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fld id="{9D7C1A83-3665-4C5B-A130-B3EC869B5E8B}" type="datetime2">
              <a:rPr lang="da-DK" smtClean="0"/>
              <a:t>3. februar 2025</a:t>
            </a:fld>
            <a:endParaRPr lang="da-DK"/>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a:t>
            </a:fld>
            <a:endParaRPr lang="da-DK"/>
          </a:p>
        </p:txBody>
      </p:sp>
    </p:spTree>
    <p:extLst>
      <p:ext uri="{BB962C8B-B14F-4D97-AF65-F5344CB8AC3E}">
        <p14:creationId xmlns:p14="http://schemas.microsoft.com/office/powerpoint/2010/main" val="12783191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7 illustrationer">
    <p:spTree>
      <p:nvGrpSpPr>
        <p:cNvPr id="1" name=""/>
        <p:cNvGrpSpPr/>
        <p:nvPr/>
      </p:nvGrpSpPr>
      <p:grpSpPr>
        <a:xfrm>
          <a:off x="0" y="0"/>
          <a:ext cx="0" cy="0"/>
          <a:chOff x="0" y="0"/>
          <a:chExt cx="0" cy="0"/>
        </a:xfrm>
      </p:grpSpPr>
      <p:sp>
        <p:nvSpPr>
          <p:cNvPr id="17" name="Background">
            <a:extLst>
              <a:ext uri="{FF2B5EF4-FFF2-40B4-BE49-F238E27FC236}">
                <a16:creationId xmlns:a16="http://schemas.microsoft.com/office/drawing/2014/main" id="{E5C44366-976C-44B4-88CF-522117A8D594}"/>
              </a:ext>
            </a:extLst>
          </p:cNvPr>
          <p:cNvSpPr/>
          <p:nvPr userDrawn="1"/>
        </p:nvSpPr>
        <p:spPr>
          <a:xfrm>
            <a:off x="0" y="0"/>
            <a:ext cx="12193200" cy="6861600"/>
          </a:xfrm>
          <a:prstGeom prst="rect">
            <a:avLst/>
          </a:prstGeom>
          <a:solidFill>
            <a:srgbClr val="CCD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pic>
        <p:nvPicPr>
          <p:cNvPr id="30" name="Logo">
            <a:extLst>
              <a:ext uri="{FF2B5EF4-FFF2-40B4-BE49-F238E27FC236}">
                <a16:creationId xmlns:a16="http://schemas.microsoft.com/office/drawing/2014/main" id="{CC57D6A8-5AE8-47DD-9DD1-A4D30A50A9E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775" y="6376160"/>
            <a:ext cx="955675" cy="122090"/>
          </a:xfrm>
          <a:prstGeom prst="rect">
            <a:avLst/>
          </a:prstGeom>
        </p:spPr>
      </p:pic>
      <p:sp>
        <p:nvSpPr>
          <p:cNvPr id="2" name="Title 1"/>
          <p:cNvSpPr>
            <a:spLocks noGrp="1"/>
          </p:cNvSpPr>
          <p:nvPr>
            <p:ph type="title" hasCustomPrompt="1"/>
          </p:nvPr>
        </p:nvSpPr>
        <p:spPr>
          <a:xfrm>
            <a:off x="358776" y="358776"/>
            <a:ext cx="3823062" cy="2618349"/>
          </a:xfrm>
        </p:spPr>
        <p:txBody>
          <a:bodyPr/>
          <a:lstStyle>
            <a:lvl1pPr>
              <a:defRPr sz="2800"/>
            </a:lvl1pPr>
          </a:lstStyle>
          <a:p>
            <a:r>
              <a:rPr lang="da-DK" noProof="0"/>
              <a:t>Klik for at tilføje en titel</a:t>
            </a:r>
          </a:p>
        </p:txBody>
      </p:sp>
      <p:sp>
        <p:nvSpPr>
          <p:cNvPr id="22" name="Content Placeholder 2">
            <a:extLst>
              <a:ext uri="{FF2B5EF4-FFF2-40B4-BE49-F238E27FC236}">
                <a16:creationId xmlns:a16="http://schemas.microsoft.com/office/drawing/2014/main" id="{42851887-FC18-480D-9376-57DA91E45175}"/>
              </a:ext>
            </a:extLst>
          </p:cNvPr>
          <p:cNvSpPr>
            <a:spLocks noGrp="1"/>
          </p:cNvSpPr>
          <p:nvPr>
            <p:ph idx="34" hasCustomPrompt="1"/>
          </p:nvPr>
        </p:nvSpPr>
        <p:spPr>
          <a:xfrm>
            <a:off x="358776" y="3334564"/>
            <a:ext cx="3824288" cy="2618349"/>
          </a:xfrm>
        </p:spPr>
        <p:txBody>
          <a:bodyPr/>
          <a:lstStyle/>
          <a:p>
            <a:pPr lvl="0"/>
            <a:r>
              <a:rPr lang="da-DK" noProof="0"/>
              <a:t>Klik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23" name="Content Placeholder 3">
            <a:extLst>
              <a:ext uri="{FF2B5EF4-FFF2-40B4-BE49-F238E27FC236}">
                <a16:creationId xmlns:a16="http://schemas.microsoft.com/office/drawing/2014/main" id="{135E04FC-7B0B-4871-8D1C-B27EE9160A02}"/>
              </a:ext>
            </a:extLst>
          </p:cNvPr>
          <p:cNvSpPr>
            <a:spLocks noGrp="1"/>
          </p:cNvSpPr>
          <p:nvPr>
            <p:ph sz="half" idx="35" hasCustomPrompt="1"/>
          </p:nvPr>
        </p:nvSpPr>
        <p:spPr>
          <a:xfrm>
            <a:off x="5138738" y="360000"/>
            <a:ext cx="2868612" cy="1627331"/>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24" name="Content Placeholder 12">
            <a:extLst>
              <a:ext uri="{FF2B5EF4-FFF2-40B4-BE49-F238E27FC236}">
                <a16:creationId xmlns:a16="http://schemas.microsoft.com/office/drawing/2014/main" id="{A3B47252-DD4C-4C81-8008-F3A29565EC89}"/>
              </a:ext>
            </a:extLst>
          </p:cNvPr>
          <p:cNvSpPr>
            <a:spLocks noGrp="1"/>
          </p:cNvSpPr>
          <p:nvPr>
            <p:ph sz="quarter" idx="36" hasCustomPrompt="1"/>
          </p:nvPr>
        </p:nvSpPr>
        <p:spPr>
          <a:xfrm>
            <a:off x="5137512" y="2347329"/>
            <a:ext cx="2869838" cy="1628555"/>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25" name="Content Placeholder 14">
            <a:extLst>
              <a:ext uri="{FF2B5EF4-FFF2-40B4-BE49-F238E27FC236}">
                <a16:creationId xmlns:a16="http://schemas.microsoft.com/office/drawing/2014/main" id="{9CF37326-2D61-4DE8-9FAD-8EA4D05B05DD}"/>
              </a:ext>
            </a:extLst>
          </p:cNvPr>
          <p:cNvSpPr>
            <a:spLocks noGrp="1"/>
          </p:cNvSpPr>
          <p:nvPr>
            <p:ph sz="quarter" idx="37" hasCustomPrompt="1"/>
          </p:nvPr>
        </p:nvSpPr>
        <p:spPr>
          <a:xfrm>
            <a:off x="5138738" y="4324358"/>
            <a:ext cx="2868612" cy="1628555"/>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26" name="Content Placeholder 16">
            <a:extLst>
              <a:ext uri="{FF2B5EF4-FFF2-40B4-BE49-F238E27FC236}">
                <a16:creationId xmlns:a16="http://schemas.microsoft.com/office/drawing/2014/main" id="{FC22B6A5-0A6B-4CFB-BFF0-CB2C7493A1DA}"/>
              </a:ext>
            </a:extLst>
          </p:cNvPr>
          <p:cNvSpPr>
            <a:spLocks noGrp="1"/>
          </p:cNvSpPr>
          <p:nvPr>
            <p:ph sz="quarter" idx="38" hasCustomPrompt="1"/>
          </p:nvPr>
        </p:nvSpPr>
        <p:spPr>
          <a:xfrm>
            <a:off x="8963024" y="358775"/>
            <a:ext cx="2868611" cy="1627330"/>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27" name="Content Placeholder 18">
            <a:extLst>
              <a:ext uri="{FF2B5EF4-FFF2-40B4-BE49-F238E27FC236}">
                <a16:creationId xmlns:a16="http://schemas.microsoft.com/office/drawing/2014/main" id="{948939E0-FD26-426E-BEA4-207F1325E7B5}"/>
              </a:ext>
            </a:extLst>
          </p:cNvPr>
          <p:cNvSpPr>
            <a:spLocks noGrp="1"/>
          </p:cNvSpPr>
          <p:nvPr>
            <p:ph sz="quarter" idx="39" hasCustomPrompt="1"/>
          </p:nvPr>
        </p:nvSpPr>
        <p:spPr>
          <a:xfrm>
            <a:off x="8963025" y="2347329"/>
            <a:ext cx="2868610" cy="1628555"/>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28" name="Content Placeholder 20">
            <a:extLst>
              <a:ext uri="{FF2B5EF4-FFF2-40B4-BE49-F238E27FC236}">
                <a16:creationId xmlns:a16="http://schemas.microsoft.com/office/drawing/2014/main" id="{AD15315D-BFBD-4BD0-BE70-55757E29AB5A}"/>
              </a:ext>
            </a:extLst>
          </p:cNvPr>
          <p:cNvSpPr>
            <a:spLocks noGrp="1"/>
          </p:cNvSpPr>
          <p:nvPr>
            <p:ph sz="quarter" idx="40" hasCustomPrompt="1"/>
          </p:nvPr>
        </p:nvSpPr>
        <p:spPr>
          <a:xfrm>
            <a:off x="8963025" y="4324358"/>
            <a:ext cx="2868613" cy="1627330"/>
          </a:xfrm>
        </p:spPr>
        <p:txBody>
          <a:body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6" name="Pladsholder til indhold 30">
            <a:extLst>
              <a:ext uri="{FF2B5EF4-FFF2-40B4-BE49-F238E27FC236}">
                <a16:creationId xmlns:a16="http://schemas.microsoft.com/office/drawing/2014/main" id="{02B6ABF1-4F32-4535-B0E8-D72FD3A60B39}"/>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a:t>Klik for at tilføje notetekst</a:t>
            </a:r>
          </a:p>
        </p:txBody>
      </p:sp>
      <p:sp>
        <p:nvSpPr>
          <p:cNvPr id="9" name="Date Placeholder 8">
            <a:extLst>
              <a:ext uri="{FF2B5EF4-FFF2-40B4-BE49-F238E27FC236}">
                <a16:creationId xmlns:a16="http://schemas.microsoft.com/office/drawing/2014/main" id="{35D66178-C382-4DC2-A54C-B85E3717A16E}"/>
              </a:ext>
            </a:extLst>
          </p:cNvPr>
          <p:cNvSpPr>
            <a:spLocks noGrp="1"/>
          </p:cNvSpPr>
          <p:nvPr>
            <p:ph type="dt" sz="half" idx="27"/>
          </p:nvPr>
        </p:nvSpPr>
        <p:spPr/>
        <p:txBody>
          <a:bodyPr/>
          <a:lstStyle/>
          <a:p>
            <a:fld id="{9D7C1A83-3665-4C5B-A130-B3EC869B5E8B}" type="datetime2">
              <a:rPr lang="da-DK" smtClean="0"/>
              <a:t>3. februar 2025</a:t>
            </a:fld>
            <a:endParaRPr lang="da-DK"/>
          </a:p>
        </p:txBody>
      </p:sp>
      <p:sp>
        <p:nvSpPr>
          <p:cNvPr id="10" name="Footer Placeholder 9">
            <a:extLst>
              <a:ext uri="{FF2B5EF4-FFF2-40B4-BE49-F238E27FC236}">
                <a16:creationId xmlns:a16="http://schemas.microsoft.com/office/drawing/2014/main" id="{E1E1359B-3835-491A-B12F-E5BCF70D65E5}"/>
              </a:ext>
            </a:extLst>
          </p:cNvPr>
          <p:cNvSpPr>
            <a:spLocks noGrp="1"/>
          </p:cNvSpPr>
          <p:nvPr>
            <p:ph type="ftr" sz="quarter" idx="28"/>
          </p:nvPr>
        </p:nvSpPr>
        <p:spPr/>
        <p:txBody>
          <a:bodyPr/>
          <a:lstStyle/>
          <a:p>
            <a:endParaRPr lang="da-DK"/>
          </a:p>
        </p:txBody>
      </p:sp>
      <p:sp>
        <p:nvSpPr>
          <p:cNvPr id="11" name="Slide Number Placeholder 10">
            <a:extLst>
              <a:ext uri="{FF2B5EF4-FFF2-40B4-BE49-F238E27FC236}">
                <a16:creationId xmlns:a16="http://schemas.microsoft.com/office/drawing/2014/main" id="{B3EBE5F5-F1EB-4CCA-AEBC-D8566D80A071}"/>
              </a:ext>
            </a:extLst>
          </p:cNvPr>
          <p:cNvSpPr>
            <a:spLocks noGrp="1"/>
          </p:cNvSpPr>
          <p:nvPr>
            <p:ph type="sldNum" sz="quarter" idx="29"/>
          </p:nvPr>
        </p:nvSpPr>
        <p:spPr/>
        <p:txBody>
          <a:bodyPr/>
          <a:lstStyle/>
          <a:p>
            <a:fld id="{23AA811B-2EBD-4900-905E-5BE206449611}" type="slidenum">
              <a:rPr lang="da-DK" smtClean="0"/>
              <a:pPr/>
              <a:t>‹#›</a:t>
            </a:fld>
            <a:endParaRPr lang="da-DK"/>
          </a:p>
        </p:txBody>
      </p:sp>
    </p:spTree>
    <p:extLst>
      <p:ext uri="{BB962C8B-B14F-4D97-AF65-F5344CB8AC3E}">
        <p14:creationId xmlns:p14="http://schemas.microsoft.com/office/powerpoint/2010/main" val="20620119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verskift + sidefo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a:t>Klik for at tilføje en titel</a:t>
            </a:r>
          </a:p>
        </p:txBody>
      </p:sp>
      <p:sp>
        <p:nvSpPr>
          <p:cNvPr id="9" name="Pladsholder til indhold 30">
            <a:extLst>
              <a:ext uri="{FF2B5EF4-FFF2-40B4-BE49-F238E27FC236}">
                <a16:creationId xmlns:a16="http://schemas.microsoft.com/office/drawing/2014/main" id="{C5E3392E-DAAE-4C55-B56F-75299434603D}"/>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a:t>Klik for at tilføje notetekst</a:t>
            </a:r>
          </a:p>
        </p:txBody>
      </p:sp>
      <p:sp>
        <p:nvSpPr>
          <p:cNvPr id="6" name="Date Placeholder 5">
            <a:extLst>
              <a:ext uri="{FF2B5EF4-FFF2-40B4-BE49-F238E27FC236}">
                <a16:creationId xmlns:a16="http://schemas.microsoft.com/office/drawing/2014/main" id="{1917B76B-7FD5-4DA0-9DC1-561ADD27A402}"/>
              </a:ext>
            </a:extLst>
          </p:cNvPr>
          <p:cNvSpPr>
            <a:spLocks noGrp="1"/>
          </p:cNvSpPr>
          <p:nvPr>
            <p:ph type="dt" sz="half" idx="10"/>
          </p:nvPr>
        </p:nvSpPr>
        <p:spPr/>
        <p:txBody>
          <a:bodyPr/>
          <a:lstStyle/>
          <a:p>
            <a:fld id="{9D7C1A83-3665-4C5B-A130-B3EC869B5E8B}" type="datetime2">
              <a:rPr lang="da-DK" smtClean="0"/>
              <a:t>3. februar 2025</a:t>
            </a:fld>
            <a:endParaRPr lang="da-DK"/>
          </a:p>
        </p:txBody>
      </p:sp>
      <p:sp>
        <p:nvSpPr>
          <p:cNvPr id="7" name="Footer Placeholder 6">
            <a:extLst>
              <a:ext uri="{FF2B5EF4-FFF2-40B4-BE49-F238E27FC236}">
                <a16:creationId xmlns:a16="http://schemas.microsoft.com/office/drawing/2014/main" id="{5E54CF22-ADC1-4E5A-8F84-93FDD619567F}"/>
              </a:ext>
            </a:extLst>
          </p:cNvPr>
          <p:cNvSpPr>
            <a:spLocks noGrp="1"/>
          </p:cNvSpPr>
          <p:nvPr>
            <p:ph type="ftr" sz="quarter" idx="11"/>
          </p:nvPr>
        </p:nvSpPr>
        <p:spPr/>
        <p:txBody>
          <a:bodyPr/>
          <a:lstStyle/>
          <a:p>
            <a:endParaRPr lang="da-DK"/>
          </a:p>
        </p:txBody>
      </p:sp>
      <p:sp>
        <p:nvSpPr>
          <p:cNvPr id="8" name="Slide Number Placeholder 7">
            <a:extLst>
              <a:ext uri="{FF2B5EF4-FFF2-40B4-BE49-F238E27FC236}">
                <a16:creationId xmlns:a16="http://schemas.microsoft.com/office/drawing/2014/main" id="{A5B3DCB1-D776-49B7-A8BA-C4A52145FE1D}"/>
              </a:ext>
            </a:extLst>
          </p:cNvPr>
          <p:cNvSpPr>
            <a:spLocks noGrp="1"/>
          </p:cNvSpPr>
          <p:nvPr>
            <p:ph type="sldNum" sz="quarter" idx="12"/>
          </p:nvPr>
        </p:nvSpPr>
        <p:spPr/>
        <p:txBody>
          <a:bodyPr/>
          <a:lstStyle/>
          <a:p>
            <a:fld id="{23AA811B-2EBD-4900-905E-5BE206449611}" type="slidenum">
              <a:rPr lang="da-DK" smtClean="0"/>
              <a:pPr/>
              <a:t>‹#›</a:t>
            </a:fld>
            <a:endParaRPr lang="da-DK"/>
          </a:p>
        </p:txBody>
      </p:sp>
    </p:spTree>
    <p:extLst>
      <p:ext uri="{BB962C8B-B14F-4D97-AF65-F5344CB8AC3E}">
        <p14:creationId xmlns:p14="http://schemas.microsoft.com/office/powerpoint/2010/main" val="3450888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fslutnings/ mellemslide   ">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10" name="Freeform: Shape 9">
            <a:extLst>
              <a:ext uri="{FF2B5EF4-FFF2-40B4-BE49-F238E27FC236}">
                <a16:creationId xmlns:a16="http://schemas.microsoft.com/office/drawing/2014/main" id="{DE2B0588-8014-4342-9277-E87CEC413C8A}"/>
              </a:ext>
            </a:extLst>
          </p:cNvPr>
          <p:cNvSpPr/>
          <p:nvPr userDrawn="1"/>
        </p:nvSpPr>
        <p:spPr>
          <a:xfrm>
            <a:off x="4030977" y="0"/>
            <a:ext cx="8161022" cy="5338810"/>
          </a:xfrm>
          <a:custGeom>
            <a:avLst/>
            <a:gdLst>
              <a:gd name="connsiteX0" fmla="*/ 709020 w 8161022"/>
              <a:gd name="connsiteY0" fmla="*/ 0 h 5338810"/>
              <a:gd name="connsiteX1" fmla="*/ 8161022 w 8161022"/>
              <a:gd name="connsiteY1" fmla="*/ 0 h 5338810"/>
              <a:gd name="connsiteX2" fmla="*/ 8161022 w 8161022"/>
              <a:gd name="connsiteY2" fmla="*/ 2635973 h 5338810"/>
              <a:gd name="connsiteX3" fmla="*/ 8132200 w 8161022"/>
              <a:gd name="connsiteY3" fmla="*/ 2660033 h 5338810"/>
              <a:gd name="connsiteX4" fmla="*/ 700781 w 8161022"/>
              <a:gd name="connsiteY4" fmla="*/ 4767423 h 5338810"/>
              <a:gd name="connsiteX5" fmla="*/ 403077 w 8161022"/>
              <a:gd name="connsiteY5" fmla="*/ 731266 h 533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61022" h="5338810">
                <a:moveTo>
                  <a:pt x="709020" y="0"/>
                </a:moveTo>
                <a:lnTo>
                  <a:pt x="8161022" y="0"/>
                </a:lnTo>
                <a:lnTo>
                  <a:pt x="8161022" y="2635973"/>
                </a:lnTo>
                <a:lnTo>
                  <a:pt x="8132200" y="2660033"/>
                </a:lnTo>
                <a:cubicBezTo>
                  <a:pt x="5137717" y="5100033"/>
                  <a:pt x="2079392" y="6049481"/>
                  <a:pt x="700781" y="4767423"/>
                </a:cubicBezTo>
                <a:cubicBezTo>
                  <a:pt x="-147591" y="3978464"/>
                  <a:pt x="-199245" y="2493827"/>
                  <a:pt x="403077" y="731266"/>
                </a:cubicBezTo>
                <a:close/>
              </a:path>
            </a:pathLst>
          </a:custGeom>
          <a:solidFill>
            <a:srgbClr val="1A416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err="1"/>
          </a:p>
        </p:txBody>
      </p:sp>
      <p:sp>
        <p:nvSpPr>
          <p:cNvPr id="2" name="Title 1"/>
          <p:cNvSpPr>
            <a:spLocks noGrp="1"/>
          </p:cNvSpPr>
          <p:nvPr>
            <p:ph type="ctrTitle"/>
          </p:nvPr>
        </p:nvSpPr>
        <p:spPr>
          <a:xfrm>
            <a:off x="720000" y="1122363"/>
            <a:ext cx="10751397" cy="2387600"/>
          </a:xfrm>
        </p:spPr>
        <p:txBody>
          <a:bodyPr anchor="t" anchorCtr="0"/>
          <a:lstStyle>
            <a:lvl1pPr algn="l">
              <a:defRPr sz="4000">
                <a:solidFill>
                  <a:schemeClr val="tx1"/>
                </a:solidFill>
              </a:defRPr>
            </a:lvl1pPr>
          </a:lstStyle>
          <a:p>
            <a:r>
              <a:rPr lang="en-US"/>
              <a:t>Click to edit Master title style</a:t>
            </a:r>
            <a:endParaRPr lang="da-DK"/>
          </a:p>
        </p:txBody>
      </p:sp>
      <p:pic>
        <p:nvPicPr>
          <p:cNvPr id="9" name="Graphic 8">
            <a:extLst>
              <a:ext uri="{FF2B5EF4-FFF2-40B4-BE49-F238E27FC236}">
                <a16:creationId xmlns:a16="http://schemas.microsoft.com/office/drawing/2014/main" id="{16273D8F-5CDE-40F7-8C46-45A1EE174B9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0000" y="5558400"/>
            <a:ext cx="2778369" cy="318454"/>
          </a:xfrm>
          <a:prstGeom prst="rect">
            <a:avLst/>
          </a:prstGeom>
        </p:spPr>
      </p:pic>
      <p:sp>
        <p:nvSpPr>
          <p:cNvPr id="11" name="Date_GeneralDate">
            <a:extLst>
              <a:ext uri="{FF2B5EF4-FFF2-40B4-BE49-F238E27FC236}">
                <a16:creationId xmlns:a16="http://schemas.microsoft.com/office/drawing/2014/main" id="{CAA07DE8-42B7-44FB-91AF-0E718224AE0C}"/>
              </a:ext>
            </a:extLst>
          </p:cNvPr>
          <p:cNvSpPr>
            <a:spLocks noGrp="1"/>
          </p:cNvSpPr>
          <p:nvPr>
            <p:ph type="dt" sz="half" idx="10"/>
          </p:nvPr>
        </p:nvSpPr>
        <p:spPr>
          <a:xfrm>
            <a:off x="0" y="6912000"/>
            <a:ext cx="0" cy="0"/>
          </a:xfrm>
          <a:prstGeom prst="rect">
            <a:avLst/>
          </a:prstGeom>
        </p:spPr>
        <p:txBody>
          <a:bodyPr/>
          <a:lstStyle>
            <a:lvl1pPr>
              <a:defRPr sz="100">
                <a:noFill/>
              </a:defRPr>
            </a:lvl1pPr>
          </a:lstStyle>
          <a:p>
            <a:fld id="{65E08A0A-942C-4853-833F-3BD0856B2997}" type="datetime2">
              <a:rPr lang="da-DK" smtClean="0"/>
              <a:t>3. februar 2025</a:t>
            </a:fld>
            <a:endParaRPr lang="da-DK"/>
          </a:p>
        </p:txBody>
      </p:sp>
      <p:sp>
        <p:nvSpPr>
          <p:cNvPr id="12" name="FLD_PresentationTitle">
            <a:extLst>
              <a:ext uri="{FF2B5EF4-FFF2-40B4-BE49-F238E27FC236}">
                <a16:creationId xmlns:a16="http://schemas.microsoft.com/office/drawing/2014/main" id="{CD7FF782-6EB5-4170-A01E-6A6C2B22D81F}"/>
              </a:ext>
            </a:extLst>
          </p:cNvPr>
          <p:cNvSpPr>
            <a:spLocks noGrp="1"/>
          </p:cNvSpPr>
          <p:nvPr>
            <p:ph type="ftr" sz="quarter" idx="11"/>
          </p:nvPr>
        </p:nvSpPr>
        <p:spPr>
          <a:xfrm>
            <a:off x="0" y="6912000"/>
            <a:ext cx="0" cy="0"/>
          </a:xfrm>
          <a:prstGeom prst="rect">
            <a:avLst/>
          </a:prstGeom>
        </p:spPr>
        <p:txBody>
          <a:bodyPr/>
          <a:lstStyle>
            <a:lvl1pPr>
              <a:defRPr sz="100">
                <a:noFill/>
              </a:defRPr>
            </a:lvl1pPr>
          </a:lstStyle>
          <a:p>
            <a:endParaRPr lang="da-DK"/>
          </a:p>
        </p:txBody>
      </p:sp>
      <p:sp>
        <p:nvSpPr>
          <p:cNvPr id="16" name="Slide Number Placeholder 5">
            <a:extLst>
              <a:ext uri="{FF2B5EF4-FFF2-40B4-BE49-F238E27FC236}">
                <a16:creationId xmlns:a16="http://schemas.microsoft.com/office/drawing/2014/main" id="{914F68C0-9FD5-40F2-864D-AB88A2BD37C5}"/>
              </a:ext>
            </a:extLst>
          </p:cNvPr>
          <p:cNvSpPr>
            <a:spLocks noGrp="1"/>
          </p:cNvSpPr>
          <p:nvPr>
            <p:ph type="sldNum" sz="quarter" idx="12"/>
          </p:nvPr>
        </p:nvSpPr>
        <p:spPr>
          <a:xfrm>
            <a:off x="0" y="6912000"/>
            <a:ext cx="0" cy="0"/>
          </a:xfrm>
          <a:prstGeom prst="rect">
            <a:avLst/>
          </a:prstGeom>
        </p:spPr>
        <p:txBody>
          <a:bodyPr/>
          <a:lstStyle>
            <a:lvl1pPr>
              <a:defRPr>
                <a:noFill/>
              </a:defRPr>
            </a:lvl1pPr>
          </a:lstStyle>
          <a:p>
            <a:fld id="{24C8C45C-947F-4981-8B3F-4F32E973C901}" type="slidenum">
              <a:rPr lang="da-DK" smtClean="0"/>
              <a:pPr/>
              <a:t>‹#›</a:t>
            </a:fld>
            <a:endParaRPr lang="da-DK"/>
          </a:p>
        </p:txBody>
      </p:sp>
    </p:spTree>
    <p:extLst>
      <p:ext uri="{BB962C8B-B14F-4D97-AF65-F5344CB8AC3E}">
        <p14:creationId xmlns:p14="http://schemas.microsoft.com/office/powerpoint/2010/main" val="1971382265"/>
      </p:ext>
    </p:extLst>
  </p:cSld>
  <p:clrMapOvr>
    <a:overrideClrMapping bg1="dk1" tx1="lt1" bg2="dk2" tx2="lt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idefod">
    <p:spTree>
      <p:nvGrpSpPr>
        <p:cNvPr id="1" name=""/>
        <p:cNvGrpSpPr/>
        <p:nvPr/>
      </p:nvGrpSpPr>
      <p:grpSpPr>
        <a:xfrm>
          <a:off x="0" y="0"/>
          <a:ext cx="0" cy="0"/>
          <a:chOff x="0" y="0"/>
          <a:chExt cx="0" cy="0"/>
        </a:xfrm>
      </p:grpSpPr>
      <p:sp>
        <p:nvSpPr>
          <p:cNvPr id="8" name="Pladsholder til indhold 30">
            <a:extLst>
              <a:ext uri="{FF2B5EF4-FFF2-40B4-BE49-F238E27FC236}">
                <a16:creationId xmlns:a16="http://schemas.microsoft.com/office/drawing/2014/main" id="{B2809496-1CC9-41B7-9CC5-085B14CE84FC}"/>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a:t>Klik for at tilføje notetekst</a:t>
            </a:r>
          </a:p>
        </p:txBody>
      </p:sp>
      <p:sp>
        <p:nvSpPr>
          <p:cNvPr id="5" name="Date Placeholder 4">
            <a:extLst>
              <a:ext uri="{FF2B5EF4-FFF2-40B4-BE49-F238E27FC236}">
                <a16:creationId xmlns:a16="http://schemas.microsoft.com/office/drawing/2014/main" id="{F55B8873-2572-4672-B4A2-13F0E567F7DA}"/>
              </a:ext>
            </a:extLst>
          </p:cNvPr>
          <p:cNvSpPr>
            <a:spLocks noGrp="1"/>
          </p:cNvSpPr>
          <p:nvPr>
            <p:ph type="dt" sz="half" idx="10"/>
          </p:nvPr>
        </p:nvSpPr>
        <p:spPr/>
        <p:txBody>
          <a:bodyPr/>
          <a:lstStyle/>
          <a:p>
            <a:fld id="{9D7C1A83-3665-4C5B-A130-B3EC869B5E8B}" type="datetime2">
              <a:rPr lang="da-DK" smtClean="0"/>
              <a:t>3. februar 2025</a:t>
            </a:fld>
            <a:endParaRPr lang="da-DK"/>
          </a:p>
        </p:txBody>
      </p:sp>
      <p:sp>
        <p:nvSpPr>
          <p:cNvPr id="6" name="Footer Placeholder 5">
            <a:extLst>
              <a:ext uri="{FF2B5EF4-FFF2-40B4-BE49-F238E27FC236}">
                <a16:creationId xmlns:a16="http://schemas.microsoft.com/office/drawing/2014/main" id="{CEAD0A98-F5E8-45B8-BC97-DD0109F74415}"/>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B4D7BC06-1435-4315-BC00-76246C808466}"/>
              </a:ext>
            </a:extLst>
          </p:cNvPr>
          <p:cNvSpPr>
            <a:spLocks noGrp="1"/>
          </p:cNvSpPr>
          <p:nvPr>
            <p:ph type="sldNum" sz="quarter" idx="12"/>
          </p:nvPr>
        </p:nvSpPr>
        <p:spPr/>
        <p:txBody>
          <a:bodyPr/>
          <a:lstStyle/>
          <a:p>
            <a:fld id="{23AA811B-2EBD-4900-905E-5BE206449611}" type="slidenum">
              <a:rPr lang="da-DK" smtClean="0"/>
              <a:pPr/>
              <a:t>‹#›</a:t>
            </a:fld>
            <a:endParaRPr lang="da-DK"/>
          </a:p>
        </p:txBody>
      </p:sp>
    </p:spTree>
    <p:extLst>
      <p:ext uri="{BB962C8B-B14F-4D97-AF65-F5344CB8AC3E}">
        <p14:creationId xmlns:p14="http://schemas.microsoft.com/office/powerpoint/2010/main" val="28439488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ENG: Forside   ">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99D75D28-B7B4-410F-A386-4CA988AC2584}"/>
              </a:ext>
            </a:extLst>
          </p:cNvPr>
          <p:cNvGrpSpPr/>
          <p:nvPr userDrawn="1"/>
        </p:nvGrpSpPr>
        <p:grpSpPr>
          <a:xfrm>
            <a:off x="360000" y="3337200"/>
            <a:ext cx="8603025" cy="3158999"/>
            <a:chOff x="360000" y="3337200"/>
            <a:chExt cx="8603025" cy="3158999"/>
          </a:xfrm>
        </p:grpSpPr>
        <p:sp>
          <p:nvSpPr>
            <p:cNvPr id="13" name="Background">
              <a:extLst>
                <a:ext uri="{FF2B5EF4-FFF2-40B4-BE49-F238E27FC236}">
                  <a16:creationId xmlns:a16="http://schemas.microsoft.com/office/drawing/2014/main" id="{AE9C91F1-BC5D-4525-9FC6-3A37B297B286}"/>
                </a:ext>
              </a:extLst>
            </p:cNvPr>
            <p:cNvSpPr txBox="1">
              <a:spLocks/>
            </p:cNvSpPr>
            <p:nvPr userDrawn="1"/>
          </p:nvSpPr>
          <p:spPr>
            <a:xfrm>
              <a:off x="360000" y="3337200"/>
              <a:ext cx="8603025" cy="3158999"/>
            </a:xfrm>
            <a:prstGeom prst="rect">
              <a:avLst/>
            </a:prstGeom>
            <a:solidFill>
              <a:schemeClr val="accent1"/>
            </a:solidFill>
          </p:spPr>
          <p:txBody>
            <a:bodyPr vert="horz" lIns="720000" tIns="720000" rIns="720000" bIns="0" rtlCol="0" anchor="t" anchorCtr="0">
              <a:noAutofit/>
            </a:bodyPr>
            <a:lstStyle>
              <a:lvl1pPr algn="l" defTabSz="914400" rtl="0" eaLnBrk="1" latinLnBrk="0" hangingPunct="1">
                <a:lnSpc>
                  <a:spcPct val="83000"/>
                </a:lnSpc>
                <a:spcBef>
                  <a:spcPct val="0"/>
                </a:spcBef>
                <a:buNone/>
                <a:defRPr sz="4000" b="1" kern="1200">
                  <a:solidFill>
                    <a:schemeClr val="accent1"/>
                  </a:solidFill>
                  <a:latin typeface="+mj-lt"/>
                  <a:ea typeface="+mj-ea"/>
                  <a:cs typeface="+mj-cs"/>
                </a:defRPr>
              </a:lvl1pPr>
            </a:lstStyle>
            <a:p>
              <a:endParaRPr lang="da-DK" sz="100">
                <a:solidFill>
                  <a:schemeClr val="bg1"/>
                </a:solidFill>
              </a:endParaRPr>
            </a:p>
          </p:txBody>
        </p:sp>
        <p:sp>
          <p:nvSpPr>
            <p:cNvPr id="11" name="Freeform: Shape 10">
              <a:extLst>
                <a:ext uri="{FF2B5EF4-FFF2-40B4-BE49-F238E27FC236}">
                  <a16:creationId xmlns:a16="http://schemas.microsoft.com/office/drawing/2014/main" id="{E903EBC1-A071-4A9A-844C-098183C7E808}"/>
                </a:ext>
              </a:extLst>
            </p:cNvPr>
            <p:cNvSpPr/>
            <p:nvPr userDrawn="1"/>
          </p:nvSpPr>
          <p:spPr>
            <a:xfrm>
              <a:off x="5552229" y="3338639"/>
              <a:ext cx="3410796" cy="2113816"/>
            </a:xfrm>
            <a:custGeom>
              <a:avLst/>
              <a:gdLst>
                <a:gd name="connsiteX0" fmla="*/ 280725 w 3410796"/>
                <a:gd name="connsiteY0" fmla="*/ 0 h 2113816"/>
                <a:gd name="connsiteX1" fmla="*/ 3410796 w 3410796"/>
                <a:gd name="connsiteY1" fmla="*/ 0 h 2113816"/>
                <a:gd name="connsiteX2" fmla="*/ 3410796 w 3410796"/>
                <a:gd name="connsiteY2" fmla="*/ 889906 h 2113816"/>
                <a:gd name="connsiteX3" fmla="*/ 3219815 w 3410796"/>
                <a:gd name="connsiteY3" fmla="*/ 1053198 h 2113816"/>
                <a:gd name="connsiteX4" fmla="*/ 277462 w 3410796"/>
                <a:gd name="connsiteY4" fmla="*/ 1887585 h 2113816"/>
                <a:gd name="connsiteX5" fmla="*/ 159592 w 3410796"/>
                <a:gd name="connsiteY5" fmla="*/ 289533 h 2113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10796" h="2113816">
                  <a:moveTo>
                    <a:pt x="280725" y="0"/>
                  </a:moveTo>
                  <a:lnTo>
                    <a:pt x="3410796" y="0"/>
                  </a:lnTo>
                  <a:lnTo>
                    <a:pt x="3410796" y="889906"/>
                  </a:lnTo>
                  <a:lnTo>
                    <a:pt x="3219815" y="1053198"/>
                  </a:lnTo>
                  <a:cubicBezTo>
                    <a:pt x="2034197" y="2019277"/>
                    <a:pt x="823301" y="2395195"/>
                    <a:pt x="277462" y="1887585"/>
                  </a:cubicBezTo>
                  <a:cubicBezTo>
                    <a:pt x="-58437" y="1575209"/>
                    <a:pt x="-78889" y="987391"/>
                    <a:pt x="159592" y="289533"/>
                  </a:cubicBezTo>
                  <a:close/>
                </a:path>
              </a:pathLst>
            </a:custGeom>
            <a:solidFill>
              <a:srgbClr val="1A416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err="1"/>
            </a:p>
          </p:txBody>
        </p:sp>
      </p:grpSp>
      <p:sp>
        <p:nvSpPr>
          <p:cNvPr id="12" name="Picture Placeholder 11">
            <a:extLst>
              <a:ext uri="{FF2B5EF4-FFF2-40B4-BE49-F238E27FC236}">
                <a16:creationId xmlns:a16="http://schemas.microsoft.com/office/drawing/2014/main" id="{338F8142-B6E6-4B19-BDCE-A4831C0C0410}"/>
              </a:ext>
            </a:extLst>
          </p:cNvPr>
          <p:cNvSpPr>
            <a:spLocks noGrp="1"/>
          </p:cNvSpPr>
          <p:nvPr>
            <p:ph type="pic" sz="quarter" idx="13"/>
          </p:nvPr>
        </p:nvSpPr>
        <p:spPr>
          <a:xfrm>
            <a:off x="360000" y="360000"/>
            <a:ext cx="11472000" cy="6137638"/>
          </a:xfrm>
          <a:custGeom>
            <a:avLst/>
            <a:gdLst>
              <a:gd name="connsiteX0" fmla="*/ 0 w 11472000"/>
              <a:gd name="connsiteY0" fmla="*/ 0 h 6137638"/>
              <a:gd name="connsiteX1" fmla="*/ 11472000 w 11472000"/>
              <a:gd name="connsiteY1" fmla="*/ 0 h 6137638"/>
              <a:gd name="connsiteX2" fmla="*/ 11472000 w 11472000"/>
              <a:gd name="connsiteY2" fmla="*/ 6137638 h 6137638"/>
              <a:gd name="connsiteX3" fmla="*/ 8603025 w 11472000"/>
              <a:gd name="connsiteY3" fmla="*/ 6137638 h 6137638"/>
              <a:gd name="connsiteX4" fmla="*/ 8603025 w 11472000"/>
              <a:gd name="connsiteY4" fmla="*/ 2978639 h 6137638"/>
              <a:gd name="connsiteX5" fmla="*/ 0 w 11472000"/>
              <a:gd name="connsiteY5" fmla="*/ 2978639 h 613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72000" h="6137638">
                <a:moveTo>
                  <a:pt x="0" y="0"/>
                </a:moveTo>
                <a:lnTo>
                  <a:pt x="11472000" y="0"/>
                </a:lnTo>
                <a:lnTo>
                  <a:pt x="11472000" y="6137638"/>
                </a:lnTo>
                <a:lnTo>
                  <a:pt x="8603025" y="6137638"/>
                </a:lnTo>
                <a:lnTo>
                  <a:pt x="8603025" y="2978639"/>
                </a:lnTo>
                <a:lnTo>
                  <a:pt x="0" y="2978639"/>
                </a:lnTo>
                <a:close/>
              </a:path>
            </a:pathLst>
          </a:custGeom>
        </p:spPr>
        <p:txBody>
          <a:bodyPr wrap="square" lIns="0" tIns="2520000">
            <a:noAutofit/>
          </a:bodyPr>
          <a:lstStyle>
            <a:lvl1pPr marL="0" indent="0" algn="ctr">
              <a:buNone/>
              <a:defRPr sz="1600"/>
            </a:lvl1pPr>
          </a:lstStyle>
          <a:p>
            <a:r>
              <a:rPr lang="en-US"/>
              <a:t>Click icon to add picture</a:t>
            </a:r>
            <a:endParaRPr lang="en-GB"/>
          </a:p>
        </p:txBody>
      </p:sp>
      <p:sp>
        <p:nvSpPr>
          <p:cNvPr id="2" name="Title 1"/>
          <p:cNvSpPr>
            <a:spLocks noGrp="1"/>
          </p:cNvSpPr>
          <p:nvPr>
            <p:ph type="ctrTitle"/>
          </p:nvPr>
        </p:nvSpPr>
        <p:spPr>
          <a:xfrm>
            <a:off x="1068569" y="3796751"/>
            <a:ext cx="7185415" cy="1092511"/>
          </a:xfrm>
        </p:spPr>
        <p:txBody>
          <a:bodyPr anchor="b" anchorCtr="0"/>
          <a:lstStyle>
            <a:lvl1pPr algn="l">
              <a:defRPr sz="4000">
                <a:solidFill>
                  <a:schemeClr val="bg1"/>
                </a:solidFill>
              </a:defRPr>
            </a:lvl1pPr>
          </a:lstStyle>
          <a:p>
            <a:r>
              <a:rPr lang="en-US"/>
              <a:t>Click to edit Master title style</a:t>
            </a:r>
            <a:endParaRPr lang="da-DK"/>
          </a:p>
        </p:txBody>
      </p:sp>
      <p:sp>
        <p:nvSpPr>
          <p:cNvPr id="15" name="Undertitel 2">
            <a:extLst>
              <a:ext uri="{FF2B5EF4-FFF2-40B4-BE49-F238E27FC236}">
                <a16:creationId xmlns:a16="http://schemas.microsoft.com/office/drawing/2014/main" id="{8B721A81-00F7-42C6-A58D-B6055125F95C}"/>
              </a:ext>
            </a:extLst>
          </p:cNvPr>
          <p:cNvSpPr>
            <a:spLocks noGrp="1"/>
          </p:cNvSpPr>
          <p:nvPr>
            <p:ph type="subTitle" idx="1" hasCustomPrompt="1"/>
          </p:nvPr>
        </p:nvSpPr>
        <p:spPr>
          <a:xfrm>
            <a:off x="1068569" y="4930922"/>
            <a:ext cx="7185415" cy="521532"/>
          </a:xfrm>
        </p:spPr>
        <p:txBody>
          <a:bodyPr/>
          <a:lstStyle>
            <a:lvl1pPr marL="0" indent="0" algn="l">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tilføje tekst</a:t>
            </a:r>
          </a:p>
        </p:txBody>
      </p:sp>
      <p:sp>
        <p:nvSpPr>
          <p:cNvPr id="4" name="Date_GeneralDate"/>
          <p:cNvSpPr>
            <a:spLocks noGrp="1"/>
          </p:cNvSpPr>
          <p:nvPr>
            <p:ph type="dt" sz="half" idx="10"/>
          </p:nvPr>
        </p:nvSpPr>
        <p:spPr>
          <a:xfrm>
            <a:off x="0" y="6912000"/>
            <a:ext cx="0" cy="0"/>
          </a:xfrm>
          <a:prstGeom prst="rect">
            <a:avLst/>
          </a:prstGeom>
        </p:spPr>
        <p:txBody>
          <a:bodyPr/>
          <a:lstStyle>
            <a:lvl1pPr>
              <a:defRPr sz="100">
                <a:noFill/>
              </a:defRPr>
            </a:lvl1pPr>
          </a:lstStyle>
          <a:p>
            <a:fld id="{65E08A0A-942C-4853-833F-3BD0856B2997}" type="datetime2">
              <a:rPr lang="da-DK" smtClean="0"/>
              <a:t>3. februar 2025</a:t>
            </a:fld>
            <a:endParaRPr lang="da-DK"/>
          </a:p>
        </p:txBody>
      </p:sp>
      <p:sp>
        <p:nvSpPr>
          <p:cNvPr id="5" name="FLD_PresentationTitle"/>
          <p:cNvSpPr>
            <a:spLocks noGrp="1"/>
          </p:cNvSpPr>
          <p:nvPr>
            <p:ph type="ftr" sz="quarter" idx="11"/>
          </p:nvPr>
        </p:nvSpPr>
        <p:spPr>
          <a:xfrm>
            <a:off x="0" y="6912000"/>
            <a:ext cx="0" cy="0"/>
          </a:xfrm>
          <a:prstGeom prst="rect">
            <a:avLst/>
          </a:prstGeom>
        </p:spPr>
        <p:txBody>
          <a:bodyPr/>
          <a:lstStyle>
            <a:lvl1pPr>
              <a:defRPr sz="100">
                <a:noFill/>
              </a:defRPr>
            </a:lvl1pPr>
          </a:lstStyle>
          <a:p>
            <a:endParaRPr lang="da-DK"/>
          </a:p>
        </p:txBody>
      </p:sp>
      <p:sp>
        <p:nvSpPr>
          <p:cNvPr id="6" name="Slide Number Placeholder 5"/>
          <p:cNvSpPr>
            <a:spLocks noGrp="1"/>
          </p:cNvSpPr>
          <p:nvPr>
            <p:ph type="sldNum" sz="quarter" idx="12"/>
          </p:nvPr>
        </p:nvSpPr>
        <p:spPr>
          <a:xfrm>
            <a:off x="0" y="6912000"/>
            <a:ext cx="0" cy="0"/>
          </a:xfrm>
          <a:prstGeom prst="rect">
            <a:avLst/>
          </a:prstGeom>
        </p:spPr>
        <p:txBody>
          <a:bodyPr/>
          <a:lstStyle>
            <a:lvl1pPr>
              <a:defRPr>
                <a:noFill/>
              </a:defRPr>
            </a:lvl1pPr>
          </a:lstStyle>
          <a:p>
            <a:fld id="{24C8C45C-947F-4981-8B3F-4F32E973C901}" type="slidenum">
              <a:rPr lang="da-DK" smtClean="0"/>
              <a:pPr/>
              <a:t>‹#›</a:t>
            </a:fld>
            <a:endParaRPr lang="da-DK"/>
          </a:p>
        </p:txBody>
      </p:sp>
      <p:pic>
        <p:nvPicPr>
          <p:cNvPr id="14" name="Graphic 13">
            <a:extLst>
              <a:ext uri="{FF2B5EF4-FFF2-40B4-BE49-F238E27FC236}">
                <a16:creationId xmlns:a16="http://schemas.microsoft.com/office/drawing/2014/main" id="{163570E2-C5AF-4F36-9EF8-AAF40F6AA3A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37798"/>
          <a:stretch>
            <a:fillRect/>
          </a:stretch>
        </p:blipFill>
        <p:spPr>
          <a:xfrm>
            <a:off x="1099838" y="5557913"/>
            <a:ext cx="1728203" cy="318454"/>
          </a:xfrm>
          <a:custGeom>
            <a:avLst/>
            <a:gdLst>
              <a:gd name="connsiteX0" fmla="*/ 0 w 1728203"/>
              <a:gd name="connsiteY0" fmla="*/ 0 h 318454"/>
              <a:gd name="connsiteX1" fmla="*/ 1728203 w 1728203"/>
              <a:gd name="connsiteY1" fmla="*/ 0 h 318454"/>
              <a:gd name="connsiteX2" fmla="*/ 1728203 w 1728203"/>
              <a:gd name="connsiteY2" fmla="*/ 318454 h 318454"/>
              <a:gd name="connsiteX3" fmla="*/ 0 w 1728203"/>
              <a:gd name="connsiteY3" fmla="*/ 318454 h 318454"/>
            </a:gdLst>
            <a:ahLst/>
            <a:cxnLst>
              <a:cxn ang="0">
                <a:pos x="connsiteX0" y="connsiteY0"/>
              </a:cxn>
              <a:cxn ang="0">
                <a:pos x="connsiteX1" y="connsiteY1"/>
              </a:cxn>
              <a:cxn ang="0">
                <a:pos x="connsiteX2" y="connsiteY2"/>
              </a:cxn>
              <a:cxn ang="0">
                <a:pos x="connsiteX3" y="connsiteY3"/>
              </a:cxn>
            </a:cxnLst>
            <a:rect l="l" t="t" r="r" b="b"/>
            <a:pathLst>
              <a:path w="1728203" h="318454">
                <a:moveTo>
                  <a:pt x="0" y="0"/>
                </a:moveTo>
                <a:lnTo>
                  <a:pt x="1728203" y="0"/>
                </a:lnTo>
                <a:lnTo>
                  <a:pt x="1728203" y="318454"/>
                </a:lnTo>
                <a:lnTo>
                  <a:pt x="0" y="318454"/>
                </a:lnTo>
                <a:close/>
              </a:path>
            </a:pathLst>
          </a:custGeom>
        </p:spPr>
      </p:pic>
    </p:spTree>
    <p:extLst>
      <p:ext uri="{BB962C8B-B14F-4D97-AF65-F5344CB8AC3E}">
        <p14:creationId xmlns:p14="http://schemas.microsoft.com/office/powerpoint/2010/main" val="38067725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ENG: Forside  ">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99D75D28-B7B4-410F-A386-4CA988AC2584}"/>
              </a:ext>
            </a:extLst>
          </p:cNvPr>
          <p:cNvGrpSpPr/>
          <p:nvPr userDrawn="1"/>
        </p:nvGrpSpPr>
        <p:grpSpPr>
          <a:xfrm>
            <a:off x="360000" y="3337200"/>
            <a:ext cx="8603025" cy="3158999"/>
            <a:chOff x="360000" y="3337200"/>
            <a:chExt cx="8603025" cy="3158999"/>
          </a:xfrm>
        </p:grpSpPr>
        <p:sp>
          <p:nvSpPr>
            <p:cNvPr id="13" name="Background">
              <a:extLst>
                <a:ext uri="{FF2B5EF4-FFF2-40B4-BE49-F238E27FC236}">
                  <a16:creationId xmlns:a16="http://schemas.microsoft.com/office/drawing/2014/main" id="{AE9C91F1-BC5D-4525-9FC6-3A37B297B286}"/>
                </a:ext>
              </a:extLst>
            </p:cNvPr>
            <p:cNvSpPr txBox="1">
              <a:spLocks/>
            </p:cNvSpPr>
            <p:nvPr userDrawn="1"/>
          </p:nvSpPr>
          <p:spPr>
            <a:xfrm>
              <a:off x="360000" y="3337200"/>
              <a:ext cx="8603025" cy="3158999"/>
            </a:xfrm>
            <a:prstGeom prst="rect">
              <a:avLst/>
            </a:prstGeom>
            <a:solidFill>
              <a:schemeClr val="accent2"/>
            </a:solidFill>
          </p:spPr>
          <p:txBody>
            <a:bodyPr vert="horz" lIns="720000" tIns="720000" rIns="720000" bIns="0" rtlCol="0" anchor="t" anchorCtr="0">
              <a:noAutofit/>
            </a:bodyPr>
            <a:lstStyle>
              <a:lvl1pPr algn="l" defTabSz="914400" rtl="0" eaLnBrk="1" latinLnBrk="0" hangingPunct="1">
                <a:lnSpc>
                  <a:spcPct val="83000"/>
                </a:lnSpc>
                <a:spcBef>
                  <a:spcPct val="0"/>
                </a:spcBef>
                <a:buNone/>
                <a:defRPr sz="4000" b="1" kern="1200">
                  <a:solidFill>
                    <a:schemeClr val="accent1"/>
                  </a:solidFill>
                  <a:latin typeface="+mj-lt"/>
                  <a:ea typeface="+mj-ea"/>
                  <a:cs typeface="+mj-cs"/>
                </a:defRPr>
              </a:lvl1pPr>
            </a:lstStyle>
            <a:p>
              <a:endParaRPr lang="da-DK" sz="100">
                <a:solidFill>
                  <a:schemeClr val="bg1"/>
                </a:solidFill>
              </a:endParaRPr>
            </a:p>
          </p:txBody>
        </p:sp>
        <p:sp>
          <p:nvSpPr>
            <p:cNvPr id="11" name="Freeform: Shape 10">
              <a:extLst>
                <a:ext uri="{FF2B5EF4-FFF2-40B4-BE49-F238E27FC236}">
                  <a16:creationId xmlns:a16="http://schemas.microsoft.com/office/drawing/2014/main" id="{E903EBC1-A071-4A9A-844C-098183C7E808}"/>
                </a:ext>
              </a:extLst>
            </p:cNvPr>
            <p:cNvSpPr/>
            <p:nvPr userDrawn="1"/>
          </p:nvSpPr>
          <p:spPr>
            <a:xfrm>
              <a:off x="5552229" y="3338639"/>
              <a:ext cx="3410796" cy="2113816"/>
            </a:xfrm>
            <a:custGeom>
              <a:avLst/>
              <a:gdLst>
                <a:gd name="connsiteX0" fmla="*/ 280725 w 3410796"/>
                <a:gd name="connsiteY0" fmla="*/ 0 h 2113816"/>
                <a:gd name="connsiteX1" fmla="*/ 3410796 w 3410796"/>
                <a:gd name="connsiteY1" fmla="*/ 0 h 2113816"/>
                <a:gd name="connsiteX2" fmla="*/ 3410796 w 3410796"/>
                <a:gd name="connsiteY2" fmla="*/ 889906 h 2113816"/>
                <a:gd name="connsiteX3" fmla="*/ 3219815 w 3410796"/>
                <a:gd name="connsiteY3" fmla="*/ 1053198 h 2113816"/>
                <a:gd name="connsiteX4" fmla="*/ 277462 w 3410796"/>
                <a:gd name="connsiteY4" fmla="*/ 1887585 h 2113816"/>
                <a:gd name="connsiteX5" fmla="*/ 159592 w 3410796"/>
                <a:gd name="connsiteY5" fmla="*/ 289533 h 2113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10796" h="2113816">
                  <a:moveTo>
                    <a:pt x="280725" y="0"/>
                  </a:moveTo>
                  <a:lnTo>
                    <a:pt x="3410796" y="0"/>
                  </a:lnTo>
                  <a:lnTo>
                    <a:pt x="3410796" y="889906"/>
                  </a:lnTo>
                  <a:lnTo>
                    <a:pt x="3219815" y="1053198"/>
                  </a:lnTo>
                  <a:cubicBezTo>
                    <a:pt x="2034197" y="2019277"/>
                    <a:pt x="823301" y="2395195"/>
                    <a:pt x="277462" y="1887585"/>
                  </a:cubicBezTo>
                  <a:cubicBezTo>
                    <a:pt x="-58437" y="1575209"/>
                    <a:pt x="-78889" y="987391"/>
                    <a:pt x="159592" y="289533"/>
                  </a:cubicBezTo>
                  <a:close/>
                </a:path>
              </a:pathLst>
            </a:custGeom>
            <a:solidFill>
              <a:srgbClr val="6DC5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err="1"/>
            </a:p>
          </p:txBody>
        </p:sp>
      </p:grpSp>
      <p:sp>
        <p:nvSpPr>
          <p:cNvPr id="12" name="Picture Placeholder 11">
            <a:extLst>
              <a:ext uri="{FF2B5EF4-FFF2-40B4-BE49-F238E27FC236}">
                <a16:creationId xmlns:a16="http://schemas.microsoft.com/office/drawing/2014/main" id="{338F8142-B6E6-4B19-BDCE-A4831C0C0410}"/>
              </a:ext>
            </a:extLst>
          </p:cNvPr>
          <p:cNvSpPr>
            <a:spLocks noGrp="1"/>
          </p:cNvSpPr>
          <p:nvPr>
            <p:ph type="pic" sz="quarter" idx="13"/>
          </p:nvPr>
        </p:nvSpPr>
        <p:spPr>
          <a:xfrm>
            <a:off x="360000" y="360000"/>
            <a:ext cx="11472000" cy="6137638"/>
          </a:xfrm>
          <a:custGeom>
            <a:avLst/>
            <a:gdLst>
              <a:gd name="connsiteX0" fmla="*/ 0 w 11472000"/>
              <a:gd name="connsiteY0" fmla="*/ 0 h 6137638"/>
              <a:gd name="connsiteX1" fmla="*/ 11472000 w 11472000"/>
              <a:gd name="connsiteY1" fmla="*/ 0 h 6137638"/>
              <a:gd name="connsiteX2" fmla="*/ 11472000 w 11472000"/>
              <a:gd name="connsiteY2" fmla="*/ 6137638 h 6137638"/>
              <a:gd name="connsiteX3" fmla="*/ 8603025 w 11472000"/>
              <a:gd name="connsiteY3" fmla="*/ 6137638 h 6137638"/>
              <a:gd name="connsiteX4" fmla="*/ 8603025 w 11472000"/>
              <a:gd name="connsiteY4" fmla="*/ 2978639 h 6137638"/>
              <a:gd name="connsiteX5" fmla="*/ 0 w 11472000"/>
              <a:gd name="connsiteY5" fmla="*/ 2978639 h 613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72000" h="6137638">
                <a:moveTo>
                  <a:pt x="0" y="0"/>
                </a:moveTo>
                <a:lnTo>
                  <a:pt x="11472000" y="0"/>
                </a:lnTo>
                <a:lnTo>
                  <a:pt x="11472000" y="6137638"/>
                </a:lnTo>
                <a:lnTo>
                  <a:pt x="8603025" y="6137638"/>
                </a:lnTo>
                <a:lnTo>
                  <a:pt x="8603025" y="2978639"/>
                </a:lnTo>
                <a:lnTo>
                  <a:pt x="0" y="2978639"/>
                </a:lnTo>
                <a:close/>
              </a:path>
            </a:pathLst>
          </a:custGeom>
        </p:spPr>
        <p:txBody>
          <a:bodyPr wrap="square" lIns="0" tIns="2520000">
            <a:noAutofit/>
          </a:bodyPr>
          <a:lstStyle>
            <a:lvl1pPr marL="0" indent="0" algn="ctr">
              <a:buNone/>
              <a:defRPr sz="1600"/>
            </a:lvl1pPr>
          </a:lstStyle>
          <a:p>
            <a:r>
              <a:rPr lang="en-US"/>
              <a:t>Click icon to add picture</a:t>
            </a:r>
            <a:endParaRPr lang="en-GB"/>
          </a:p>
        </p:txBody>
      </p:sp>
      <p:sp>
        <p:nvSpPr>
          <p:cNvPr id="14" name="Title 1">
            <a:extLst>
              <a:ext uri="{FF2B5EF4-FFF2-40B4-BE49-F238E27FC236}">
                <a16:creationId xmlns:a16="http://schemas.microsoft.com/office/drawing/2014/main" id="{1B2D9DC5-CBDF-4947-8821-F2C2CB0B041E}"/>
              </a:ext>
            </a:extLst>
          </p:cNvPr>
          <p:cNvSpPr>
            <a:spLocks noGrp="1"/>
          </p:cNvSpPr>
          <p:nvPr>
            <p:ph type="ctrTitle"/>
          </p:nvPr>
        </p:nvSpPr>
        <p:spPr>
          <a:xfrm>
            <a:off x="1068569" y="3796751"/>
            <a:ext cx="7185415" cy="1092511"/>
          </a:xfrm>
        </p:spPr>
        <p:txBody>
          <a:bodyPr anchor="b" anchorCtr="0"/>
          <a:lstStyle>
            <a:lvl1pPr algn="l">
              <a:defRPr sz="4000">
                <a:solidFill>
                  <a:schemeClr val="bg1"/>
                </a:solidFill>
              </a:defRPr>
            </a:lvl1pPr>
          </a:lstStyle>
          <a:p>
            <a:r>
              <a:rPr lang="en-US"/>
              <a:t>Click to edit Master title style</a:t>
            </a:r>
            <a:endParaRPr lang="da-DK"/>
          </a:p>
        </p:txBody>
      </p:sp>
      <p:sp>
        <p:nvSpPr>
          <p:cNvPr id="15" name="Undertitel 2">
            <a:extLst>
              <a:ext uri="{FF2B5EF4-FFF2-40B4-BE49-F238E27FC236}">
                <a16:creationId xmlns:a16="http://schemas.microsoft.com/office/drawing/2014/main" id="{D73D469F-6C21-4C3C-B6AE-E89B32761364}"/>
              </a:ext>
            </a:extLst>
          </p:cNvPr>
          <p:cNvSpPr>
            <a:spLocks noGrp="1"/>
          </p:cNvSpPr>
          <p:nvPr>
            <p:ph type="subTitle" idx="1" hasCustomPrompt="1"/>
          </p:nvPr>
        </p:nvSpPr>
        <p:spPr>
          <a:xfrm>
            <a:off x="1068569" y="4930922"/>
            <a:ext cx="7185415" cy="521532"/>
          </a:xfrm>
        </p:spPr>
        <p:txBody>
          <a:bodyPr/>
          <a:lstStyle>
            <a:lvl1pPr marL="0" indent="0" algn="l">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tilføje tekst</a:t>
            </a:r>
          </a:p>
        </p:txBody>
      </p:sp>
      <p:sp>
        <p:nvSpPr>
          <p:cNvPr id="4" name="Date_GeneralDate"/>
          <p:cNvSpPr>
            <a:spLocks noGrp="1"/>
          </p:cNvSpPr>
          <p:nvPr>
            <p:ph type="dt" sz="half" idx="10"/>
          </p:nvPr>
        </p:nvSpPr>
        <p:spPr>
          <a:xfrm>
            <a:off x="0" y="6912000"/>
            <a:ext cx="0" cy="0"/>
          </a:xfrm>
          <a:prstGeom prst="rect">
            <a:avLst/>
          </a:prstGeom>
        </p:spPr>
        <p:txBody>
          <a:bodyPr/>
          <a:lstStyle>
            <a:lvl1pPr>
              <a:defRPr sz="100">
                <a:noFill/>
              </a:defRPr>
            </a:lvl1pPr>
          </a:lstStyle>
          <a:p>
            <a:fld id="{65E08A0A-942C-4853-833F-3BD0856B2997}" type="datetime2">
              <a:rPr lang="da-DK" smtClean="0"/>
              <a:t>3. februar 2025</a:t>
            </a:fld>
            <a:endParaRPr lang="da-DK"/>
          </a:p>
        </p:txBody>
      </p:sp>
      <p:sp>
        <p:nvSpPr>
          <p:cNvPr id="5" name="FLD_PresentationTitle"/>
          <p:cNvSpPr>
            <a:spLocks noGrp="1"/>
          </p:cNvSpPr>
          <p:nvPr>
            <p:ph type="ftr" sz="quarter" idx="11"/>
          </p:nvPr>
        </p:nvSpPr>
        <p:spPr>
          <a:xfrm>
            <a:off x="0" y="6912000"/>
            <a:ext cx="0" cy="0"/>
          </a:xfrm>
          <a:prstGeom prst="rect">
            <a:avLst/>
          </a:prstGeom>
        </p:spPr>
        <p:txBody>
          <a:bodyPr/>
          <a:lstStyle>
            <a:lvl1pPr>
              <a:defRPr sz="100">
                <a:noFill/>
              </a:defRPr>
            </a:lvl1pPr>
          </a:lstStyle>
          <a:p>
            <a:endParaRPr lang="da-DK"/>
          </a:p>
        </p:txBody>
      </p:sp>
      <p:sp>
        <p:nvSpPr>
          <p:cNvPr id="6" name="Slide Number Placeholder 5"/>
          <p:cNvSpPr>
            <a:spLocks noGrp="1"/>
          </p:cNvSpPr>
          <p:nvPr>
            <p:ph type="sldNum" sz="quarter" idx="12"/>
          </p:nvPr>
        </p:nvSpPr>
        <p:spPr>
          <a:xfrm>
            <a:off x="0" y="6912000"/>
            <a:ext cx="0" cy="0"/>
          </a:xfrm>
          <a:prstGeom prst="rect">
            <a:avLst/>
          </a:prstGeom>
        </p:spPr>
        <p:txBody>
          <a:bodyPr/>
          <a:lstStyle>
            <a:lvl1pPr>
              <a:defRPr>
                <a:noFill/>
              </a:defRPr>
            </a:lvl1pPr>
          </a:lstStyle>
          <a:p>
            <a:fld id="{24C8C45C-947F-4981-8B3F-4F32E973C901}" type="slidenum">
              <a:rPr lang="da-DK" smtClean="0"/>
              <a:pPr/>
              <a:t>‹#›</a:t>
            </a:fld>
            <a:endParaRPr lang="da-DK"/>
          </a:p>
        </p:txBody>
      </p:sp>
      <p:pic>
        <p:nvPicPr>
          <p:cNvPr id="17" name="Graphic 16">
            <a:extLst>
              <a:ext uri="{FF2B5EF4-FFF2-40B4-BE49-F238E27FC236}">
                <a16:creationId xmlns:a16="http://schemas.microsoft.com/office/drawing/2014/main" id="{9064CB6E-2DCE-4A99-9B04-72291DC83E4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37459"/>
          <a:stretch/>
        </p:blipFill>
        <p:spPr>
          <a:xfrm>
            <a:off x="1099838" y="5558400"/>
            <a:ext cx="1737630" cy="318454"/>
          </a:xfrm>
          <a:custGeom>
            <a:avLst/>
            <a:gdLst>
              <a:gd name="connsiteX0" fmla="*/ 0 w 1737630"/>
              <a:gd name="connsiteY0" fmla="*/ 0 h 318454"/>
              <a:gd name="connsiteX1" fmla="*/ 1737630 w 1737630"/>
              <a:gd name="connsiteY1" fmla="*/ 0 h 318454"/>
              <a:gd name="connsiteX2" fmla="*/ 1737630 w 1737630"/>
              <a:gd name="connsiteY2" fmla="*/ 318454 h 318454"/>
              <a:gd name="connsiteX3" fmla="*/ 0 w 1737630"/>
              <a:gd name="connsiteY3" fmla="*/ 318454 h 318454"/>
            </a:gdLst>
            <a:ahLst/>
            <a:cxnLst>
              <a:cxn ang="0">
                <a:pos x="connsiteX0" y="connsiteY0"/>
              </a:cxn>
              <a:cxn ang="0">
                <a:pos x="connsiteX1" y="connsiteY1"/>
              </a:cxn>
              <a:cxn ang="0">
                <a:pos x="connsiteX2" y="connsiteY2"/>
              </a:cxn>
              <a:cxn ang="0">
                <a:pos x="connsiteX3" y="connsiteY3"/>
              </a:cxn>
            </a:cxnLst>
            <a:rect l="l" t="t" r="r" b="b"/>
            <a:pathLst>
              <a:path w="1737630" h="318454">
                <a:moveTo>
                  <a:pt x="0" y="0"/>
                </a:moveTo>
                <a:lnTo>
                  <a:pt x="1737630" y="0"/>
                </a:lnTo>
                <a:lnTo>
                  <a:pt x="1737630" y="318454"/>
                </a:lnTo>
                <a:lnTo>
                  <a:pt x="0" y="318454"/>
                </a:lnTo>
                <a:close/>
              </a:path>
            </a:pathLst>
          </a:custGeom>
        </p:spPr>
      </p:pic>
    </p:spTree>
    <p:extLst>
      <p:ext uri="{BB962C8B-B14F-4D97-AF65-F5344CB8AC3E}">
        <p14:creationId xmlns:p14="http://schemas.microsoft.com/office/powerpoint/2010/main" val="11115364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ENG: Forside ">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99D75D28-B7B4-410F-A386-4CA988AC2584}"/>
              </a:ext>
            </a:extLst>
          </p:cNvPr>
          <p:cNvGrpSpPr/>
          <p:nvPr userDrawn="1"/>
        </p:nvGrpSpPr>
        <p:grpSpPr>
          <a:xfrm>
            <a:off x="360000" y="3337200"/>
            <a:ext cx="8603025" cy="3158999"/>
            <a:chOff x="360000" y="3337200"/>
            <a:chExt cx="8603025" cy="3158999"/>
          </a:xfrm>
        </p:grpSpPr>
        <p:sp>
          <p:nvSpPr>
            <p:cNvPr id="13" name="Background">
              <a:extLst>
                <a:ext uri="{FF2B5EF4-FFF2-40B4-BE49-F238E27FC236}">
                  <a16:creationId xmlns:a16="http://schemas.microsoft.com/office/drawing/2014/main" id="{AE9C91F1-BC5D-4525-9FC6-3A37B297B286}"/>
                </a:ext>
              </a:extLst>
            </p:cNvPr>
            <p:cNvSpPr txBox="1">
              <a:spLocks/>
            </p:cNvSpPr>
            <p:nvPr userDrawn="1"/>
          </p:nvSpPr>
          <p:spPr>
            <a:xfrm>
              <a:off x="360000" y="3337200"/>
              <a:ext cx="8603025" cy="3158999"/>
            </a:xfrm>
            <a:prstGeom prst="rect">
              <a:avLst/>
            </a:prstGeom>
            <a:solidFill>
              <a:schemeClr val="accent5"/>
            </a:solidFill>
          </p:spPr>
          <p:txBody>
            <a:bodyPr vert="horz" lIns="720000" tIns="720000" rIns="720000" bIns="0" rtlCol="0" anchor="t" anchorCtr="0">
              <a:noAutofit/>
            </a:bodyPr>
            <a:lstStyle>
              <a:lvl1pPr algn="l" defTabSz="914400" rtl="0" eaLnBrk="1" latinLnBrk="0" hangingPunct="1">
                <a:lnSpc>
                  <a:spcPct val="83000"/>
                </a:lnSpc>
                <a:spcBef>
                  <a:spcPct val="0"/>
                </a:spcBef>
                <a:buNone/>
                <a:defRPr sz="4000" b="1" kern="1200">
                  <a:solidFill>
                    <a:schemeClr val="accent1"/>
                  </a:solidFill>
                  <a:latin typeface="+mj-lt"/>
                  <a:ea typeface="+mj-ea"/>
                  <a:cs typeface="+mj-cs"/>
                </a:defRPr>
              </a:lvl1pPr>
            </a:lstStyle>
            <a:p>
              <a:endParaRPr lang="da-DK" sz="100">
                <a:solidFill>
                  <a:schemeClr val="bg1"/>
                </a:solidFill>
              </a:endParaRPr>
            </a:p>
          </p:txBody>
        </p:sp>
        <p:sp>
          <p:nvSpPr>
            <p:cNvPr id="11" name="Freeform: Shape 10">
              <a:extLst>
                <a:ext uri="{FF2B5EF4-FFF2-40B4-BE49-F238E27FC236}">
                  <a16:creationId xmlns:a16="http://schemas.microsoft.com/office/drawing/2014/main" id="{E903EBC1-A071-4A9A-844C-098183C7E808}"/>
                </a:ext>
              </a:extLst>
            </p:cNvPr>
            <p:cNvSpPr/>
            <p:nvPr userDrawn="1"/>
          </p:nvSpPr>
          <p:spPr>
            <a:xfrm>
              <a:off x="5552229" y="3338639"/>
              <a:ext cx="3410796" cy="2113816"/>
            </a:xfrm>
            <a:custGeom>
              <a:avLst/>
              <a:gdLst>
                <a:gd name="connsiteX0" fmla="*/ 280725 w 3410796"/>
                <a:gd name="connsiteY0" fmla="*/ 0 h 2113816"/>
                <a:gd name="connsiteX1" fmla="*/ 3410796 w 3410796"/>
                <a:gd name="connsiteY1" fmla="*/ 0 h 2113816"/>
                <a:gd name="connsiteX2" fmla="*/ 3410796 w 3410796"/>
                <a:gd name="connsiteY2" fmla="*/ 889906 h 2113816"/>
                <a:gd name="connsiteX3" fmla="*/ 3219815 w 3410796"/>
                <a:gd name="connsiteY3" fmla="*/ 1053198 h 2113816"/>
                <a:gd name="connsiteX4" fmla="*/ 277462 w 3410796"/>
                <a:gd name="connsiteY4" fmla="*/ 1887585 h 2113816"/>
                <a:gd name="connsiteX5" fmla="*/ 159592 w 3410796"/>
                <a:gd name="connsiteY5" fmla="*/ 289533 h 2113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10796" h="2113816">
                  <a:moveTo>
                    <a:pt x="280725" y="0"/>
                  </a:moveTo>
                  <a:lnTo>
                    <a:pt x="3410796" y="0"/>
                  </a:lnTo>
                  <a:lnTo>
                    <a:pt x="3410796" y="889906"/>
                  </a:lnTo>
                  <a:lnTo>
                    <a:pt x="3219815" y="1053198"/>
                  </a:lnTo>
                  <a:cubicBezTo>
                    <a:pt x="2034197" y="2019277"/>
                    <a:pt x="823301" y="2395195"/>
                    <a:pt x="277462" y="1887585"/>
                  </a:cubicBezTo>
                  <a:cubicBezTo>
                    <a:pt x="-58437" y="1575209"/>
                    <a:pt x="-78889" y="987391"/>
                    <a:pt x="159592" y="289533"/>
                  </a:cubicBezTo>
                  <a:close/>
                </a:path>
              </a:pathLst>
            </a:custGeom>
            <a:solidFill>
              <a:srgbClr val="E2D79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err="1"/>
            </a:p>
          </p:txBody>
        </p:sp>
      </p:grpSp>
      <p:sp>
        <p:nvSpPr>
          <p:cNvPr id="12" name="Picture Placeholder 11">
            <a:extLst>
              <a:ext uri="{FF2B5EF4-FFF2-40B4-BE49-F238E27FC236}">
                <a16:creationId xmlns:a16="http://schemas.microsoft.com/office/drawing/2014/main" id="{338F8142-B6E6-4B19-BDCE-A4831C0C0410}"/>
              </a:ext>
            </a:extLst>
          </p:cNvPr>
          <p:cNvSpPr>
            <a:spLocks noGrp="1"/>
          </p:cNvSpPr>
          <p:nvPr>
            <p:ph type="pic" sz="quarter" idx="13"/>
          </p:nvPr>
        </p:nvSpPr>
        <p:spPr>
          <a:xfrm>
            <a:off x="360000" y="360000"/>
            <a:ext cx="11472000" cy="6137638"/>
          </a:xfrm>
          <a:custGeom>
            <a:avLst/>
            <a:gdLst>
              <a:gd name="connsiteX0" fmla="*/ 0 w 11472000"/>
              <a:gd name="connsiteY0" fmla="*/ 0 h 6137638"/>
              <a:gd name="connsiteX1" fmla="*/ 11472000 w 11472000"/>
              <a:gd name="connsiteY1" fmla="*/ 0 h 6137638"/>
              <a:gd name="connsiteX2" fmla="*/ 11472000 w 11472000"/>
              <a:gd name="connsiteY2" fmla="*/ 6137638 h 6137638"/>
              <a:gd name="connsiteX3" fmla="*/ 8603025 w 11472000"/>
              <a:gd name="connsiteY3" fmla="*/ 6137638 h 6137638"/>
              <a:gd name="connsiteX4" fmla="*/ 8603025 w 11472000"/>
              <a:gd name="connsiteY4" fmla="*/ 2978639 h 6137638"/>
              <a:gd name="connsiteX5" fmla="*/ 0 w 11472000"/>
              <a:gd name="connsiteY5" fmla="*/ 2978639 h 613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72000" h="6137638">
                <a:moveTo>
                  <a:pt x="0" y="0"/>
                </a:moveTo>
                <a:lnTo>
                  <a:pt x="11472000" y="0"/>
                </a:lnTo>
                <a:lnTo>
                  <a:pt x="11472000" y="6137638"/>
                </a:lnTo>
                <a:lnTo>
                  <a:pt x="8603025" y="6137638"/>
                </a:lnTo>
                <a:lnTo>
                  <a:pt x="8603025" y="2978639"/>
                </a:lnTo>
                <a:lnTo>
                  <a:pt x="0" y="2978639"/>
                </a:lnTo>
                <a:close/>
              </a:path>
            </a:pathLst>
          </a:custGeom>
        </p:spPr>
        <p:txBody>
          <a:bodyPr wrap="square" lIns="0" tIns="2520000">
            <a:noAutofit/>
          </a:bodyPr>
          <a:lstStyle>
            <a:lvl1pPr marL="0" indent="0" algn="ctr">
              <a:buNone/>
              <a:defRPr sz="1600"/>
            </a:lvl1pPr>
          </a:lstStyle>
          <a:p>
            <a:r>
              <a:rPr lang="en-US"/>
              <a:t>Click icon to add picture</a:t>
            </a:r>
            <a:endParaRPr lang="en-GB"/>
          </a:p>
        </p:txBody>
      </p:sp>
      <p:sp>
        <p:nvSpPr>
          <p:cNvPr id="4" name="Date_GeneralDate"/>
          <p:cNvSpPr>
            <a:spLocks noGrp="1"/>
          </p:cNvSpPr>
          <p:nvPr>
            <p:ph type="dt" sz="half" idx="10"/>
          </p:nvPr>
        </p:nvSpPr>
        <p:spPr>
          <a:xfrm>
            <a:off x="0" y="6912000"/>
            <a:ext cx="0" cy="0"/>
          </a:xfrm>
          <a:prstGeom prst="rect">
            <a:avLst/>
          </a:prstGeom>
        </p:spPr>
        <p:txBody>
          <a:bodyPr/>
          <a:lstStyle>
            <a:lvl1pPr>
              <a:defRPr sz="100">
                <a:noFill/>
              </a:defRPr>
            </a:lvl1pPr>
          </a:lstStyle>
          <a:p>
            <a:fld id="{65E08A0A-942C-4853-833F-3BD0856B2997}" type="datetime2">
              <a:rPr lang="da-DK" smtClean="0"/>
              <a:t>3. februar 2025</a:t>
            </a:fld>
            <a:endParaRPr lang="da-DK"/>
          </a:p>
        </p:txBody>
      </p:sp>
      <p:sp>
        <p:nvSpPr>
          <p:cNvPr id="5" name="FLD_PresentationTitle"/>
          <p:cNvSpPr>
            <a:spLocks noGrp="1"/>
          </p:cNvSpPr>
          <p:nvPr>
            <p:ph type="ftr" sz="quarter" idx="11"/>
          </p:nvPr>
        </p:nvSpPr>
        <p:spPr>
          <a:xfrm>
            <a:off x="0" y="6912000"/>
            <a:ext cx="0" cy="0"/>
          </a:xfrm>
          <a:prstGeom prst="rect">
            <a:avLst/>
          </a:prstGeom>
        </p:spPr>
        <p:txBody>
          <a:bodyPr/>
          <a:lstStyle>
            <a:lvl1pPr>
              <a:defRPr sz="100">
                <a:noFill/>
              </a:defRPr>
            </a:lvl1pPr>
          </a:lstStyle>
          <a:p>
            <a:endParaRPr lang="da-DK"/>
          </a:p>
        </p:txBody>
      </p:sp>
      <p:sp>
        <p:nvSpPr>
          <p:cNvPr id="6" name="Slide Number Placeholder 5"/>
          <p:cNvSpPr>
            <a:spLocks noGrp="1"/>
          </p:cNvSpPr>
          <p:nvPr>
            <p:ph type="sldNum" sz="quarter" idx="12"/>
          </p:nvPr>
        </p:nvSpPr>
        <p:spPr>
          <a:xfrm>
            <a:off x="0" y="6912000"/>
            <a:ext cx="0" cy="0"/>
          </a:xfrm>
          <a:prstGeom prst="rect">
            <a:avLst/>
          </a:prstGeom>
        </p:spPr>
        <p:txBody>
          <a:bodyPr/>
          <a:lstStyle>
            <a:lvl1pPr>
              <a:defRPr>
                <a:noFill/>
              </a:defRPr>
            </a:lvl1pPr>
          </a:lstStyle>
          <a:p>
            <a:fld id="{24C8C45C-947F-4981-8B3F-4F32E973C901}" type="slidenum">
              <a:rPr lang="da-DK" smtClean="0"/>
              <a:pPr/>
              <a:t>‹#›</a:t>
            </a:fld>
            <a:endParaRPr lang="da-DK"/>
          </a:p>
        </p:txBody>
      </p:sp>
      <p:pic>
        <p:nvPicPr>
          <p:cNvPr id="18" name="Graphic 17">
            <a:extLst>
              <a:ext uri="{FF2B5EF4-FFF2-40B4-BE49-F238E27FC236}">
                <a16:creationId xmlns:a16="http://schemas.microsoft.com/office/drawing/2014/main" id="{0B147689-B066-498E-832A-8E1FC2F6A48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37798"/>
          <a:stretch/>
        </p:blipFill>
        <p:spPr>
          <a:xfrm>
            <a:off x="1099839" y="5558400"/>
            <a:ext cx="1728203" cy="318453"/>
          </a:xfrm>
          <a:custGeom>
            <a:avLst/>
            <a:gdLst>
              <a:gd name="connsiteX0" fmla="*/ 0 w 1728203"/>
              <a:gd name="connsiteY0" fmla="*/ 0 h 318453"/>
              <a:gd name="connsiteX1" fmla="*/ 1728203 w 1728203"/>
              <a:gd name="connsiteY1" fmla="*/ 0 h 318453"/>
              <a:gd name="connsiteX2" fmla="*/ 1728203 w 1728203"/>
              <a:gd name="connsiteY2" fmla="*/ 318453 h 318453"/>
              <a:gd name="connsiteX3" fmla="*/ 0 w 1728203"/>
              <a:gd name="connsiteY3" fmla="*/ 318453 h 318453"/>
            </a:gdLst>
            <a:ahLst/>
            <a:cxnLst>
              <a:cxn ang="0">
                <a:pos x="connsiteX0" y="connsiteY0"/>
              </a:cxn>
              <a:cxn ang="0">
                <a:pos x="connsiteX1" y="connsiteY1"/>
              </a:cxn>
              <a:cxn ang="0">
                <a:pos x="connsiteX2" y="connsiteY2"/>
              </a:cxn>
              <a:cxn ang="0">
                <a:pos x="connsiteX3" y="connsiteY3"/>
              </a:cxn>
            </a:cxnLst>
            <a:rect l="l" t="t" r="r" b="b"/>
            <a:pathLst>
              <a:path w="1728203" h="318453">
                <a:moveTo>
                  <a:pt x="0" y="0"/>
                </a:moveTo>
                <a:lnTo>
                  <a:pt x="1728203" y="0"/>
                </a:lnTo>
                <a:lnTo>
                  <a:pt x="1728203" y="318453"/>
                </a:lnTo>
                <a:lnTo>
                  <a:pt x="0" y="318453"/>
                </a:lnTo>
                <a:close/>
              </a:path>
            </a:pathLst>
          </a:custGeom>
        </p:spPr>
      </p:pic>
      <p:sp>
        <p:nvSpPr>
          <p:cNvPr id="14" name="Title 1">
            <a:extLst>
              <a:ext uri="{FF2B5EF4-FFF2-40B4-BE49-F238E27FC236}">
                <a16:creationId xmlns:a16="http://schemas.microsoft.com/office/drawing/2014/main" id="{504282D5-AE71-4162-A524-4F9E8F98E32D}"/>
              </a:ext>
            </a:extLst>
          </p:cNvPr>
          <p:cNvSpPr>
            <a:spLocks noGrp="1"/>
          </p:cNvSpPr>
          <p:nvPr>
            <p:ph type="ctrTitle"/>
          </p:nvPr>
        </p:nvSpPr>
        <p:spPr>
          <a:xfrm>
            <a:off x="1068569" y="3796751"/>
            <a:ext cx="7185415" cy="1092511"/>
          </a:xfrm>
        </p:spPr>
        <p:txBody>
          <a:bodyPr anchor="b" anchorCtr="0"/>
          <a:lstStyle>
            <a:lvl1pPr algn="l">
              <a:defRPr sz="4000">
                <a:solidFill>
                  <a:schemeClr val="accent1"/>
                </a:solidFill>
              </a:defRPr>
            </a:lvl1pPr>
          </a:lstStyle>
          <a:p>
            <a:r>
              <a:rPr lang="en-US"/>
              <a:t>Click to edit Master title style</a:t>
            </a:r>
            <a:endParaRPr lang="da-DK"/>
          </a:p>
        </p:txBody>
      </p:sp>
      <p:sp>
        <p:nvSpPr>
          <p:cNvPr id="15" name="Undertitel 2">
            <a:extLst>
              <a:ext uri="{FF2B5EF4-FFF2-40B4-BE49-F238E27FC236}">
                <a16:creationId xmlns:a16="http://schemas.microsoft.com/office/drawing/2014/main" id="{49DE2E3E-41E6-463E-8BAE-57D5C65693C0}"/>
              </a:ext>
            </a:extLst>
          </p:cNvPr>
          <p:cNvSpPr>
            <a:spLocks noGrp="1"/>
          </p:cNvSpPr>
          <p:nvPr>
            <p:ph type="subTitle" idx="1" hasCustomPrompt="1"/>
          </p:nvPr>
        </p:nvSpPr>
        <p:spPr>
          <a:xfrm>
            <a:off x="1068569" y="4930922"/>
            <a:ext cx="7185415" cy="521532"/>
          </a:xfrm>
        </p:spPr>
        <p:txBody>
          <a:bodyPr/>
          <a:lstStyle>
            <a:lvl1pPr marL="0" indent="0" algn="l">
              <a:buNone/>
              <a:defRPr sz="1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tilføje tekst</a:t>
            </a:r>
          </a:p>
        </p:txBody>
      </p:sp>
    </p:spTree>
    <p:extLst>
      <p:ext uri="{BB962C8B-B14F-4D97-AF65-F5344CB8AC3E}">
        <p14:creationId xmlns:p14="http://schemas.microsoft.com/office/powerpoint/2010/main" val="35092864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ENG: Forside">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99D75D28-B7B4-410F-A386-4CA988AC2584}"/>
              </a:ext>
            </a:extLst>
          </p:cNvPr>
          <p:cNvGrpSpPr/>
          <p:nvPr userDrawn="1"/>
        </p:nvGrpSpPr>
        <p:grpSpPr>
          <a:xfrm>
            <a:off x="360000" y="3337200"/>
            <a:ext cx="8603025" cy="3158999"/>
            <a:chOff x="360000" y="3337200"/>
            <a:chExt cx="8603025" cy="3158999"/>
          </a:xfrm>
        </p:grpSpPr>
        <p:sp>
          <p:nvSpPr>
            <p:cNvPr id="13" name="Background">
              <a:extLst>
                <a:ext uri="{FF2B5EF4-FFF2-40B4-BE49-F238E27FC236}">
                  <a16:creationId xmlns:a16="http://schemas.microsoft.com/office/drawing/2014/main" id="{AE9C91F1-BC5D-4525-9FC6-3A37B297B286}"/>
                </a:ext>
              </a:extLst>
            </p:cNvPr>
            <p:cNvSpPr txBox="1">
              <a:spLocks/>
            </p:cNvSpPr>
            <p:nvPr userDrawn="1"/>
          </p:nvSpPr>
          <p:spPr>
            <a:xfrm>
              <a:off x="360000" y="3337200"/>
              <a:ext cx="8603025" cy="3158999"/>
            </a:xfrm>
            <a:prstGeom prst="rect">
              <a:avLst/>
            </a:prstGeom>
            <a:solidFill>
              <a:schemeClr val="accent3"/>
            </a:solidFill>
          </p:spPr>
          <p:txBody>
            <a:bodyPr vert="horz" lIns="720000" tIns="720000" rIns="720000" bIns="0" rtlCol="0" anchor="t" anchorCtr="0">
              <a:noAutofit/>
            </a:bodyPr>
            <a:lstStyle>
              <a:lvl1pPr algn="l" defTabSz="914400" rtl="0" eaLnBrk="1" latinLnBrk="0" hangingPunct="1">
                <a:lnSpc>
                  <a:spcPct val="83000"/>
                </a:lnSpc>
                <a:spcBef>
                  <a:spcPct val="0"/>
                </a:spcBef>
                <a:buNone/>
                <a:defRPr sz="4000" b="1" kern="1200">
                  <a:solidFill>
                    <a:schemeClr val="accent1"/>
                  </a:solidFill>
                  <a:latin typeface="+mj-lt"/>
                  <a:ea typeface="+mj-ea"/>
                  <a:cs typeface="+mj-cs"/>
                </a:defRPr>
              </a:lvl1pPr>
            </a:lstStyle>
            <a:p>
              <a:endParaRPr lang="da-DK" sz="100">
                <a:solidFill>
                  <a:schemeClr val="bg1"/>
                </a:solidFill>
              </a:endParaRPr>
            </a:p>
          </p:txBody>
        </p:sp>
        <p:sp>
          <p:nvSpPr>
            <p:cNvPr id="11" name="Freeform: Shape 10">
              <a:extLst>
                <a:ext uri="{FF2B5EF4-FFF2-40B4-BE49-F238E27FC236}">
                  <a16:creationId xmlns:a16="http://schemas.microsoft.com/office/drawing/2014/main" id="{E903EBC1-A071-4A9A-844C-098183C7E808}"/>
                </a:ext>
              </a:extLst>
            </p:cNvPr>
            <p:cNvSpPr/>
            <p:nvPr userDrawn="1"/>
          </p:nvSpPr>
          <p:spPr>
            <a:xfrm>
              <a:off x="5552229" y="3338639"/>
              <a:ext cx="3410796" cy="2113816"/>
            </a:xfrm>
            <a:custGeom>
              <a:avLst/>
              <a:gdLst>
                <a:gd name="connsiteX0" fmla="*/ 280725 w 3410796"/>
                <a:gd name="connsiteY0" fmla="*/ 0 h 2113816"/>
                <a:gd name="connsiteX1" fmla="*/ 3410796 w 3410796"/>
                <a:gd name="connsiteY1" fmla="*/ 0 h 2113816"/>
                <a:gd name="connsiteX2" fmla="*/ 3410796 w 3410796"/>
                <a:gd name="connsiteY2" fmla="*/ 889906 h 2113816"/>
                <a:gd name="connsiteX3" fmla="*/ 3219815 w 3410796"/>
                <a:gd name="connsiteY3" fmla="*/ 1053198 h 2113816"/>
                <a:gd name="connsiteX4" fmla="*/ 277462 w 3410796"/>
                <a:gd name="connsiteY4" fmla="*/ 1887585 h 2113816"/>
                <a:gd name="connsiteX5" fmla="*/ 159592 w 3410796"/>
                <a:gd name="connsiteY5" fmla="*/ 289533 h 2113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10796" h="2113816">
                  <a:moveTo>
                    <a:pt x="280725" y="0"/>
                  </a:moveTo>
                  <a:lnTo>
                    <a:pt x="3410796" y="0"/>
                  </a:lnTo>
                  <a:lnTo>
                    <a:pt x="3410796" y="889906"/>
                  </a:lnTo>
                  <a:lnTo>
                    <a:pt x="3219815" y="1053198"/>
                  </a:lnTo>
                  <a:cubicBezTo>
                    <a:pt x="2034197" y="2019277"/>
                    <a:pt x="823301" y="2395195"/>
                    <a:pt x="277462" y="1887585"/>
                  </a:cubicBezTo>
                  <a:cubicBezTo>
                    <a:pt x="-58437" y="1575209"/>
                    <a:pt x="-78889" y="987391"/>
                    <a:pt x="159592" y="289533"/>
                  </a:cubicBezTo>
                  <a:close/>
                </a:path>
              </a:pathLst>
            </a:custGeom>
            <a:solidFill>
              <a:srgbClr val="1B616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err="1"/>
            </a:p>
          </p:txBody>
        </p:sp>
      </p:grpSp>
      <p:sp>
        <p:nvSpPr>
          <p:cNvPr id="12" name="Picture Placeholder 11">
            <a:extLst>
              <a:ext uri="{FF2B5EF4-FFF2-40B4-BE49-F238E27FC236}">
                <a16:creationId xmlns:a16="http://schemas.microsoft.com/office/drawing/2014/main" id="{338F8142-B6E6-4B19-BDCE-A4831C0C0410}"/>
              </a:ext>
            </a:extLst>
          </p:cNvPr>
          <p:cNvSpPr>
            <a:spLocks noGrp="1"/>
          </p:cNvSpPr>
          <p:nvPr>
            <p:ph type="pic" sz="quarter" idx="13"/>
          </p:nvPr>
        </p:nvSpPr>
        <p:spPr>
          <a:xfrm>
            <a:off x="360000" y="360000"/>
            <a:ext cx="11472000" cy="6137638"/>
          </a:xfrm>
          <a:custGeom>
            <a:avLst/>
            <a:gdLst>
              <a:gd name="connsiteX0" fmla="*/ 0 w 11472000"/>
              <a:gd name="connsiteY0" fmla="*/ 0 h 6137638"/>
              <a:gd name="connsiteX1" fmla="*/ 11472000 w 11472000"/>
              <a:gd name="connsiteY1" fmla="*/ 0 h 6137638"/>
              <a:gd name="connsiteX2" fmla="*/ 11472000 w 11472000"/>
              <a:gd name="connsiteY2" fmla="*/ 6137638 h 6137638"/>
              <a:gd name="connsiteX3" fmla="*/ 8603025 w 11472000"/>
              <a:gd name="connsiteY3" fmla="*/ 6137638 h 6137638"/>
              <a:gd name="connsiteX4" fmla="*/ 8603025 w 11472000"/>
              <a:gd name="connsiteY4" fmla="*/ 2978639 h 6137638"/>
              <a:gd name="connsiteX5" fmla="*/ 0 w 11472000"/>
              <a:gd name="connsiteY5" fmla="*/ 2978639 h 613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72000" h="6137638">
                <a:moveTo>
                  <a:pt x="0" y="0"/>
                </a:moveTo>
                <a:lnTo>
                  <a:pt x="11472000" y="0"/>
                </a:lnTo>
                <a:lnTo>
                  <a:pt x="11472000" y="6137638"/>
                </a:lnTo>
                <a:lnTo>
                  <a:pt x="8603025" y="6137638"/>
                </a:lnTo>
                <a:lnTo>
                  <a:pt x="8603025" y="2978639"/>
                </a:lnTo>
                <a:lnTo>
                  <a:pt x="0" y="2978639"/>
                </a:lnTo>
                <a:close/>
              </a:path>
            </a:pathLst>
          </a:custGeom>
        </p:spPr>
        <p:txBody>
          <a:bodyPr wrap="square" lIns="0" tIns="2520000">
            <a:noAutofit/>
          </a:bodyPr>
          <a:lstStyle>
            <a:lvl1pPr marL="0" indent="0" algn="ctr">
              <a:buNone/>
              <a:defRPr sz="1600"/>
            </a:lvl1pPr>
          </a:lstStyle>
          <a:p>
            <a:r>
              <a:rPr lang="en-US"/>
              <a:t>Click icon to add picture</a:t>
            </a:r>
            <a:endParaRPr lang="en-GB"/>
          </a:p>
        </p:txBody>
      </p:sp>
      <p:sp>
        <p:nvSpPr>
          <p:cNvPr id="4" name="Date_GeneralDate"/>
          <p:cNvSpPr>
            <a:spLocks noGrp="1"/>
          </p:cNvSpPr>
          <p:nvPr>
            <p:ph type="dt" sz="half" idx="10"/>
          </p:nvPr>
        </p:nvSpPr>
        <p:spPr>
          <a:xfrm>
            <a:off x="0" y="6912000"/>
            <a:ext cx="0" cy="0"/>
          </a:xfrm>
          <a:prstGeom prst="rect">
            <a:avLst/>
          </a:prstGeom>
        </p:spPr>
        <p:txBody>
          <a:bodyPr/>
          <a:lstStyle>
            <a:lvl1pPr>
              <a:defRPr sz="100">
                <a:noFill/>
              </a:defRPr>
            </a:lvl1pPr>
          </a:lstStyle>
          <a:p>
            <a:fld id="{65E08A0A-942C-4853-833F-3BD0856B2997}" type="datetime2">
              <a:rPr lang="da-DK" smtClean="0"/>
              <a:t>3. februar 2025</a:t>
            </a:fld>
            <a:endParaRPr lang="da-DK"/>
          </a:p>
        </p:txBody>
      </p:sp>
      <p:sp>
        <p:nvSpPr>
          <p:cNvPr id="5" name="FLD_PresentationTitle"/>
          <p:cNvSpPr>
            <a:spLocks noGrp="1"/>
          </p:cNvSpPr>
          <p:nvPr>
            <p:ph type="ftr" sz="quarter" idx="11"/>
          </p:nvPr>
        </p:nvSpPr>
        <p:spPr>
          <a:xfrm>
            <a:off x="0" y="6912000"/>
            <a:ext cx="0" cy="0"/>
          </a:xfrm>
          <a:prstGeom prst="rect">
            <a:avLst/>
          </a:prstGeom>
        </p:spPr>
        <p:txBody>
          <a:bodyPr/>
          <a:lstStyle>
            <a:lvl1pPr>
              <a:defRPr sz="100">
                <a:noFill/>
              </a:defRPr>
            </a:lvl1pPr>
          </a:lstStyle>
          <a:p>
            <a:endParaRPr lang="da-DK"/>
          </a:p>
        </p:txBody>
      </p:sp>
      <p:sp>
        <p:nvSpPr>
          <p:cNvPr id="6" name="Slide Number Placeholder 5"/>
          <p:cNvSpPr>
            <a:spLocks noGrp="1"/>
          </p:cNvSpPr>
          <p:nvPr>
            <p:ph type="sldNum" sz="quarter" idx="12"/>
          </p:nvPr>
        </p:nvSpPr>
        <p:spPr>
          <a:xfrm>
            <a:off x="0" y="6912000"/>
            <a:ext cx="0" cy="0"/>
          </a:xfrm>
          <a:prstGeom prst="rect">
            <a:avLst/>
          </a:prstGeom>
        </p:spPr>
        <p:txBody>
          <a:bodyPr/>
          <a:lstStyle>
            <a:lvl1pPr>
              <a:defRPr>
                <a:noFill/>
              </a:defRPr>
            </a:lvl1pPr>
          </a:lstStyle>
          <a:p>
            <a:fld id="{24C8C45C-947F-4981-8B3F-4F32E973C901}" type="slidenum">
              <a:rPr lang="da-DK" smtClean="0"/>
              <a:pPr/>
              <a:t>‹#›</a:t>
            </a:fld>
            <a:endParaRPr lang="da-DK"/>
          </a:p>
        </p:txBody>
      </p:sp>
      <p:pic>
        <p:nvPicPr>
          <p:cNvPr id="17" name="Graphic 16">
            <a:extLst>
              <a:ext uri="{FF2B5EF4-FFF2-40B4-BE49-F238E27FC236}">
                <a16:creationId xmlns:a16="http://schemas.microsoft.com/office/drawing/2014/main" id="{8A009F05-F350-4BE3-A45A-75E98CC4BBC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38476"/>
          <a:stretch/>
        </p:blipFill>
        <p:spPr>
          <a:xfrm>
            <a:off x="1099838" y="5558400"/>
            <a:ext cx="1709350" cy="318454"/>
          </a:xfrm>
          <a:custGeom>
            <a:avLst/>
            <a:gdLst>
              <a:gd name="connsiteX0" fmla="*/ 0 w 1709350"/>
              <a:gd name="connsiteY0" fmla="*/ 0 h 318454"/>
              <a:gd name="connsiteX1" fmla="*/ 1709350 w 1709350"/>
              <a:gd name="connsiteY1" fmla="*/ 0 h 318454"/>
              <a:gd name="connsiteX2" fmla="*/ 1709350 w 1709350"/>
              <a:gd name="connsiteY2" fmla="*/ 318454 h 318454"/>
              <a:gd name="connsiteX3" fmla="*/ 0 w 1709350"/>
              <a:gd name="connsiteY3" fmla="*/ 318454 h 318454"/>
            </a:gdLst>
            <a:ahLst/>
            <a:cxnLst>
              <a:cxn ang="0">
                <a:pos x="connsiteX0" y="connsiteY0"/>
              </a:cxn>
              <a:cxn ang="0">
                <a:pos x="connsiteX1" y="connsiteY1"/>
              </a:cxn>
              <a:cxn ang="0">
                <a:pos x="connsiteX2" y="connsiteY2"/>
              </a:cxn>
              <a:cxn ang="0">
                <a:pos x="connsiteX3" y="connsiteY3"/>
              </a:cxn>
            </a:cxnLst>
            <a:rect l="l" t="t" r="r" b="b"/>
            <a:pathLst>
              <a:path w="1709350" h="318454">
                <a:moveTo>
                  <a:pt x="0" y="0"/>
                </a:moveTo>
                <a:lnTo>
                  <a:pt x="1709350" y="0"/>
                </a:lnTo>
                <a:lnTo>
                  <a:pt x="1709350" y="318454"/>
                </a:lnTo>
                <a:lnTo>
                  <a:pt x="0" y="318454"/>
                </a:lnTo>
                <a:close/>
              </a:path>
            </a:pathLst>
          </a:custGeom>
        </p:spPr>
      </p:pic>
      <p:sp>
        <p:nvSpPr>
          <p:cNvPr id="14" name="Title 1">
            <a:extLst>
              <a:ext uri="{FF2B5EF4-FFF2-40B4-BE49-F238E27FC236}">
                <a16:creationId xmlns:a16="http://schemas.microsoft.com/office/drawing/2014/main" id="{22E424E4-96B3-4996-AC2C-070CDED096FC}"/>
              </a:ext>
            </a:extLst>
          </p:cNvPr>
          <p:cNvSpPr>
            <a:spLocks noGrp="1"/>
          </p:cNvSpPr>
          <p:nvPr>
            <p:ph type="ctrTitle"/>
          </p:nvPr>
        </p:nvSpPr>
        <p:spPr>
          <a:xfrm>
            <a:off x="1068569" y="3796751"/>
            <a:ext cx="7185415" cy="1092511"/>
          </a:xfrm>
        </p:spPr>
        <p:txBody>
          <a:bodyPr anchor="b" anchorCtr="0"/>
          <a:lstStyle>
            <a:lvl1pPr algn="l">
              <a:defRPr sz="4000">
                <a:solidFill>
                  <a:schemeClr val="bg1"/>
                </a:solidFill>
              </a:defRPr>
            </a:lvl1pPr>
          </a:lstStyle>
          <a:p>
            <a:r>
              <a:rPr lang="en-US"/>
              <a:t>Click to edit Master title style</a:t>
            </a:r>
            <a:endParaRPr lang="da-DK"/>
          </a:p>
        </p:txBody>
      </p:sp>
      <p:sp>
        <p:nvSpPr>
          <p:cNvPr id="15" name="Undertitel 2">
            <a:extLst>
              <a:ext uri="{FF2B5EF4-FFF2-40B4-BE49-F238E27FC236}">
                <a16:creationId xmlns:a16="http://schemas.microsoft.com/office/drawing/2014/main" id="{430A3BDA-7B96-481A-BA6E-8CD8A0D32B7E}"/>
              </a:ext>
            </a:extLst>
          </p:cNvPr>
          <p:cNvSpPr>
            <a:spLocks noGrp="1"/>
          </p:cNvSpPr>
          <p:nvPr>
            <p:ph type="subTitle" idx="1" hasCustomPrompt="1"/>
          </p:nvPr>
        </p:nvSpPr>
        <p:spPr>
          <a:xfrm>
            <a:off x="1068569" y="4930922"/>
            <a:ext cx="7185415" cy="521532"/>
          </a:xfrm>
        </p:spPr>
        <p:txBody>
          <a:bodyPr/>
          <a:lstStyle>
            <a:lvl1pPr marL="0" indent="0" algn="l">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tilføje tekst</a:t>
            </a:r>
          </a:p>
        </p:txBody>
      </p:sp>
    </p:spTree>
    <p:extLst>
      <p:ext uri="{BB962C8B-B14F-4D97-AF65-F5344CB8AC3E}">
        <p14:creationId xmlns:p14="http://schemas.microsoft.com/office/powerpoint/2010/main" val="9230062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ENG: Afslutnings/ mellemslide   ">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10" name="Freeform: Shape 9">
            <a:extLst>
              <a:ext uri="{FF2B5EF4-FFF2-40B4-BE49-F238E27FC236}">
                <a16:creationId xmlns:a16="http://schemas.microsoft.com/office/drawing/2014/main" id="{DE2B0588-8014-4342-9277-E87CEC413C8A}"/>
              </a:ext>
            </a:extLst>
          </p:cNvPr>
          <p:cNvSpPr/>
          <p:nvPr userDrawn="1"/>
        </p:nvSpPr>
        <p:spPr>
          <a:xfrm>
            <a:off x="4030977" y="0"/>
            <a:ext cx="8161022" cy="5338810"/>
          </a:xfrm>
          <a:custGeom>
            <a:avLst/>
            <a:gdLst>
              <a:gd name="connsiteX0" fmla="*/ 709020 w 8161022"/>
              <a:gd name="connsiteY0" fmla="*/ 0 h 5338810"/>
              <a:gd name="connsiteX1" fmla="*/ 8161022 w 8161022"/>
              <a:gd name="connsiteY1" fmla="*/ 0 h 5338810"/>
              <a:gd name="connsiteX2" fmla="*/ 8161022 w 8161022"/>
              <a:gd name="connsiteY2" fmla="*/ 2635973 h 5338810"/>
              <a:gd name="connsiteX3" fmla="*/ 8132200 w 8161022"/>
              <a:gd name="connsiteY3" fmla="*/ 2660033 h 5338810"/>
              <a:gd name="connsiteX4" fmla="*/ 700781 w 8161022"/>
              <a:gd name="connsiteY4" fmla="*/ 4767423 h 5338810"/>
              <a:gd name="connsiteX5" fmla="*/ 403077 w 8161022"/>
              <a:gd name="connsiteY5" fmla="*/ 731266 h 533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61022" h="5338810">
                <a:moveTo>
                  <a:pt x="709020" y="0"/>
                </a:moveTo>
                <a:lnTo>
                  <a:pt x="8161022" y="0"/>
                </a:lnTo>
                <a:lnTo>
                  <a:pt x="8161022" y="2635973"/>
                </a:lnTo>
                <a:lnTo>
                  <a:pt x="8132200" y="2660033"/>
                </a:lnTo>
                <a:cubicBezTo>
                  <a:pt x="5137717" y="5100033"/>
                  <a:pt x="2079392" y="6049481"/>
                  <a:pt x="700781" y="4767423"/>
                </a:cubicBezTo>
                <a:cubicBezTo>
                  <a:pt x="-147591" y="3978464"/>
                  <a:pt x="-199245" y="2493827"/>
                  <a:pt x="403077" y="731266"/>
                </a:cubicBezTo>
                <a:close/>
              </a:path>
            </a:pathLst>
          </a:custGeom>
          <a:solidFill>
            <a:srgbClr val="1A416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err="1"/>
          </a:p>
        </p:txBody>
      </p:sp>
      <p:sp>
        <p:nvSpPr>
          <p:cNvPr id="2" name="Title 1"/>
          <p:cNvSpPr>
            <a:spLocks noGrp="1"/>
          </p:cNvSpPr>
          <p:nvPr>
            <p:ph type="ctrTitle"/>
          </p:nvPr>
        </p:nvSpPr>
        <p:spPr>
          <a:xfrm>
            <a:off x="720000" y="1122363"/>
            <a:ext cx="10751397" cy="2387600"/>
          </a:xfrm>
        </p:spPr>
        <p:txBody>
          <a:bodyPr anchor="t" anchorCtr="0"/>
          <a:lstStyle>
            <a:lvl1pPr algn="l">
              <a:defRPr sz="4000">
                <a:solidFill>
                  <a:schemeClr val="tx1"/>
                </a:solidFill>
              </a:defRPr>
            </a:lvl1pPr>
          </a:lstStyle>
          <a:p>
            <a:r>
              <a:rPr lang="en-US"/>
              <a:t>Click to edit Master title style</a:t>
            </a:r>
            <a:endParaRPr lang="da-DK"/>
          </a:p>
        </p:txBody>
      </p:sp>
      <p:pic>
        <p:nvPicPr>
          <p:cNvPr id="13" name="Graphic 12">
            <a:extLst>
              <a:ext uri="{FF2B5EF4-FFF2-40B4-BE49-F238E27FC236}">
                <a16:creationId xmlns:a16="http://schemas.microsoft.com/office/drawing/2014/main" id="{99B5061A-E908-4198-BAC2-5831D1B2656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37585"/>
          <a:stretch>
            <a:fillRect/>
          </a:stretch>
        </p:blipFill>
        <p:spPr>
          <a:xfrm>
            <a:off x="720000" y="5558400"/>
            <a:ext cx="1734111" cy="318454"/>
          </a:xfrm>
          <a:custGeom>
            <a:avLst/>
            <a:gdLst>
              <a:gd name="connsiteX0" fmla="*/ 0 w 1734111"/>
              <a:gd name="connsiteY0" fmla="*/ 0 h 318454"/>
              <a:gd name="connsiteX1" fmla="*/ 1734111 w 1734111"/>
              <a:gd name="connsiteY1" fmla="*/ 0 h 318454"/>
              <a:gd name="connsiteX2" fmla="*/ 1734111 w 1734111"/>
              <a:gd name="connsiteY2" fmla="*/ 318454 h 318454"/>
              <a:gd name="connsiteX3" fmla="*/ 0 w 1734111"/>
              <a:gd name="connsiteY3" fmla="*/ 318454 h 318454"/>
            </a:gdLst>
            <a:ahLst/>
            <a:cxnLst>
              <a:cxn ang="0">
                <a:pos x="connsiteX0" y="connsiteY0"/>
              </a:cxn>
              <a:cxn ang="0">
                <a:pos x="connsiteX1" y="connsiteY1"/>
              </a:cxn>
              <a:cxn ang="0">
                <a:pos x="connsiteX2" y="connsiteY2"/>
              </a:cxn>
              <a:cxn ang="0">
                <a:pos x="connsiteX3" y="connsiteY3"/>
              </a:cxn>
            </a:cxnLst>
            <a:rect l="l" t="t" r="r" b="b"/>
            <a:pathLst>
              <a:path w="1734111" h="318454">
                <a:moveTo>
                  <a:pt x="0" y="0"/>
                </a:moveTo>
                <a:lnTo>
                  <a:pt x="1734111" y="0"/>
                </a:lnTo>
                <a:lnTo>
                  <a:pt x="1734111" y="318454"/>
                </a:lnTo>
                <a:lnTo>
                  <a:pt x="0" y="318454"/>
                </a:lnTo>
                <a:close/>
              </a:path>
            </a:pathLst>
          </a:custGeom>
        </p:spPr>
      </p:pic>
      <p:sp>
        <p:nvSpPr>
          <p:cNvPr id="11" name="Date_GeneralDate">
            <a:extLst>
              <a:ext uri="{FF2B5EF4-FFF2-40B4-BE49-F238E27FC236}">
                <a16:creationId xmlns:a16="http://schemas.microsoft.com/office/drawing/2014/main" id="{CAA07DE8-42B7-44FB-91AF-0E718224AE0C}"/>
              </a:ext>
            </a:extLst>
          </p:cNvPr>
          <p:cNvSpPr>
            <a:spLocks noGrp="1"/>
          </p:cNvSpPr>
          <p:nvPr>
            <p:ph type="dt" sz="half" idx="10"/>
          </p:nvPr>
        </p:nvSpPr>
        <p:spPr>
          <a:xfrm>
            <a:off x="0" y="6912000"/>
            <a:ext cx="0" cy="0"/>
          </a:xfrm>
          <a:prstGeom prst="rect">
            <a:avLst/>
          </a:prstGeom>
        </p:spPr>
        <p:txBody>
          <a:bodyPr/>
          <a:lstStyle>
            <a:lvl1pPr>
              <a:defRPr sz="100">
                <a:noFill/>
              </a:defRPr>
            </a:lvl1pPr>
          </a:lstStyle>
          <a:p>
            <a:fld id="{65E08A0A-942C-4853-833F-3BD0856B2997}" type="datetime2">
              <a:rPr lang="da-DK" smtClean="0"/>
              <a:t>3. februar 2025</a:t>
            </a:fld>
            <a:endParaRPr lang="da-DK"/>
          </a:p>
        </p:txBody>
      </p:sp>
      <p:sp>
        <p:nvSpPr>
          <p:cNvPr id="12" name="FLD_PresentationTitle">
            <a:extLst>
              <a:ext uri="{FF2B5EF4-FFF2-40B4-BE49-F238E27FC236}">
                <a16:creationId xmlns:a16="http://schemas.microsoft.com/office/drawing/2014/main" id="{CD7FF782-6EB5-4170-A01E-6A6C2B22D81F}"/>
              </a:ext>
            </a:extLst>
          </p:cNvPr>
          <p:cNvSpPr>
            <a:spLocks noGrp="1"/>
          </p:cNvSpPr>
          <p:nvPr>
            <p:ph type="ftr" sz="quarter" idx="11"/>
          </p:nvPr>
        </p:nvSpPr>
        <p:spPr>
          <a:xfrm>
            <a:off x="0" y="6912000"/>
            <a:ext cx="0" cy="0"/>
          </a:xfrm>
          <a:prstGeom prst="rect">
            <a:avLst/>
          </a:prstGeom>
        </p:spPr>
        <p:txBody>
          <a:bodyPr/>
          <a:lstStyle>
            <a:lvl1pPr>
              <a:defRPr sz="100">
                <a:noFill/>
              </a:defRPr>
            </a:lvl1pPr>
          </a:lstStyle>
          <a:p>
            <a:endParaRPr lang="da-DK"/>
          </a:p>
        </p:txBody>
      </p:sp>
      <p:sp>
        <p:nvSpPr>
          <p:cNvPr id="16" name="Slide Number Placeholder 5">
            <a:extLst>
              <a:ext uri="{FF2B5EF4-FFF2-40B4-BE49-F238E27FC236}">
                <a16:creationId xmlns:a16="http://schemas.microsoft.com/office/drawing/2014/main" id="{914F68C0-9FD5-40F2-864D-AB88A2BD37C5}"/>
              </a:ext>
            </a:extLst>
          </p:cNvPr>
          <p:cNvSpPr>
            <a:spLocks noGrp="1"/>
          </p:cNvSpPr>
          <p:nvPr>
            <p:ph type="sldNum" sz="quarter" idx="12"/>
          </p:nvPr>
        </p:nvSpPr>
        <p:spPr>
          <a:xfrm>
            <a:off x="0" y="6912000"/>
            <a:ext cx="0" cy="0"/>
          </a:xfrm>
          <a:prstGeom prst="rect">
            <a:avLst/>
          </a:prstGeom>
        </p:spPr>
        <p:txBody>
          <a:bodyPr/>
          <a:lstStyle>
            <a:lvl1pPr>
              <a:defRPr>
                <a:noFill/>
              </a:defRPr>
            </a:lvl1pPr>
          </a:lstStyle>
          <a:p>
            <a:fld id="{24C8C45C-947F-4981-8B3F-4F32E973C901}" type="slidenum">
              <a:rPr lang="da-DK" smtClean="0"/>
              <a:pPr/>
              <a:t>‹#›</a:t>
            </a:fld>
            <a:endParaRPr lang="da-DK"/>
          </a:p>
        </p:txBody>
      </p:sp>
    </p:spTree>
    <p:extLst>
      <p:ext uri="{BB962C8B-B14F-4D97-AF65-F5344CB8AC3E}">
        <p14:creationId xmlns:p14="http://schemas.microsoft.com/office/powerpoint/2010/main" val="4130750427"/>
      </p:ext>
    </p:extLst>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ENG: Afslutnings/ mellemslide  ">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10" name="Freeform: Shape 9">
            <a:extLst>
              <a:ext uri="{FF2B5EF4-FFF2-40B4-BE49-F238E27FC236}">
                <a16:creationId xmlns:a16="http://schemas.microsoft.com/office/drawing/2014/main" id="{DE2B0588-8014-4342-9277-E87CEC413C8A}"/>
              </a:ext>
            </a:extLst>
          </p:cNvPr>
          <p:cNvSpPr/>
          <p:nvPr userDrawn="1"/>
        </p:nvSpPr>
        <p:spPr>
          <a:xfrm>
            <a:off x="4030977" y="0"/>
            <a:ext cx="8161022" cy="5338810"/>
          </a:xfrm>
          <a:custGeom>
            <a:avLst/>
            <a:gdLst>
              <a:gd name="connsiteX0" fmla="*/ 709020 w 8161022"/>
              <a:gd name="connsiteY0" fmla="*/ 0 h 5338810"/>
              <a:gd name="connsiteX1" fmla="*/ 8161022 w 8161022"/>
              <a:gd name="connsiteY1" fmla="*/ 0 h 5338810"/>
              <a:gd name="connsiteX2" fmla="*/ 8161022 w 8161022"/>
              <a:gd name="connsiteY2" fmla="*/ 2635973 h 5338810"/>
              <a:gd name="connsiteX3" fmla="*/ 8132200 w 8161022"/>
              <a:gd name="connsiteY3" fmla="*/ 2660033 h 5338810"/>
              <a:gd name="connsiteX4" fmla="*/ 700781 w 8161022"/>
              <a:gd name="connsiteY4" fmla="*/ 4767423 h 5338810"/>
              <a:gd name="connsiteX5" fmla="*/ 403077 w 8161022"/>
              <a:gd name="connsiteY5" fmla="*/ 731266 h 533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61022" h="5338810">
                <a:moveTo>
                  <a:pt x="709020" y="0"/>
                </a:moveTo>
                <a:lnTo>
                  <a:pt x="8161022" y="0"/>
                </a:lnTo>
                <a:lnTo>
                  <a:pt x="8161022" y="2635973"/>
                </a:lnTo>
                <a:lnTo>
                  <a:pt x="8132200" y="2660033"/>
                </a:lnTo>
                <a:cubicBezTo>
                  <a:pt x="5137717" y="5100033"/>
                  <a:pt x="2079392" y="6049481"/>
                  <a:pt x="700781" y="4767423"/>
                </a:cubicBezTo>
                <a:cubicBezTo>
                  <a:pt x="-147591" y="3978464"/>
                  <a:pt x="-199245" y="2493827"/>
                  <a:pt x="403077" y="731266"/>
                </a:cubicBezTo>
                <a:close/>
              </a:path>
            </a:pathLst>
          </a:custGeom>
          <a:solidFill>
            <a:srgbClr val="6DC5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err="1"/>
          </a:p>
        </p:txBody>
      </p:sp>
      <p:sp>
        <p:nvSpPr>
          <p:cNvPr id="2" name="Title 1"/>
          <p:cNvSpPr>
            <a:spLocks noGrp="1"/>
          </p:cNvSpPr>
          <p:nvPr>
            <p:ph type="ctrTitle"/>
          </p:nvPr>
        </p:nvSpPr>
        <p:spPr>
          <a:xfrm>
            <a:off x="720000" y="1122363"/>
            <a:ext cx="10751397" cy="2387600"/>
          </a:xfrm>
        </p:spPr>
        <p:txBody>
          <a:bodyPr anchor="t" anchorCtr="0"/>
          <a:lstStyle>
            <a:lvl1pPr algn="l">
              <a:defRPr sz="4000">
                <a:solidFill>
                  <a:schemeClr val="tx1"/>
                </a:solidFill>
              </a:defRPr>
            </a:lvl1pPr>
          </a:lstStyle>
          <a:p>
            <a:r>
              <a:rPr lang="en-US"/>
              <a:t>Click to edit Master title style</a:t>
            </a:r>
            <a:endParaRPr lang="da-DK"/>
          </a:p>
        </p:txBody>
      </p:sp>
      <p:pic>
        <p:nvPicPr>
          <p:cNvPr id="13" name="Graphic 12">
            <a:extLst>
              <a:ext uri="{FF2B5EF4-FFF2-40B4-BE49-F238E27FC236}">
                <a16:creationId xmlns:a16="http://schemas.microsoft.com/office/drawing/2014/main" id="{34DBFD70-D75E-483D-B2DE-58C52180A0A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37585"/>
          <a:stretch/>
        </p:blipFill>
        <p:spPr>
          <a:xfrm>
            <a:off x="720001" y="5558400"/>
            <a:ext cx="1734111" cy="318454"/>
          </a:xfrm>
          <a:custGeom>
            <a:avLst/>
            <a:gdLst>
              <a:gd name="connsiteX0" fmla="*/ 0 w 1734111"/>
              <a:gd name="connsiteY0" fmla="*/ 0 h 318454"/>
              <a:gd name="connsiteX1" fmla="*/ 1734111 w 1734111"/>
              <a:gd name="connsiteY1" fmla="*/ 0 h 318454"/>
              <a:gd name="connsiteX2" fmla="*/ 1734111 w 1734111"/>
              <a:gd name="connsiteY2" fmla="*/ 318454 h 318454"/>
              <a:gd name="connsiteX3" fmla="*/ 0 w 1734111"/>
              <a:gd name="connsiteY3" fmla="*/ 318454 h 318454"/>
            </a:gdLst>
            <a:ahLst/>
            <a:cxnLst>
              <a:cxn ang="0">
                <a:pos x="connsiteX0" y="connsiteY0"/>
              </a:cxn>
              <a:cxn ang="0">
                <a:pos x="connsiteX1" y="connsiteY1"/>
              </a:cxn>
              <a:cxn ang="0">
                <a:pos x="connsiteX2" y="connsiteY2"/>
              </a:cxn>
              <a:cxn ang="0">
                <a:pos x="connsiteX3" y="connsiteY3"/>
              </a:cxn>
            </a:cxnLst>
            <a:rect l="l" t="t" r="r" b="b"/>
            <a:pathLst>
              <a:path w="1734111" h="318454">
                <a:moveTo>
                  <a:pt x="0" y="0"/>
                </a:moveTo>
                <a:lnTo>
                  <a:pt x="1734111" y="0"/>
                </a:lnTo>
                <a:lnTo>
                  <a:pt x="1734111" y="318454"/>
                </a:lnTo>
                <a:lnTo>
                  <a:pt x="0" y="318454"/>
                </a:lnTo>
                <a:close/>
              </a:path>
            </a:pathLst>
          </a:custGeom>
        </p:spPr>
      </p:pic>
      <p:sp>
        <p:nvSpPr>
          <p:cNvPr id="11" name="Date_GeneralDate">
            <a:extLst>
              <a:ext uri="{FF2B5EF4-FFF2-40B4-BE49-F238E27FC236}">
                <a16:creationId xmlns:a16="http://schemas.microsoft.com/office/drawing/2014/main" id="{6A764FBD-00F4-45C6-AFC5-C3488F4F7606}"/>
              </a:ext>
            </a:extLst>
          </p:cNvPr>
          <p:cNvSpPr>
            <a:spLocks noGrp="1"/>
          </p:cNvSpPr>
          <p:nvPr>
            <p:ph type="dt" sz="half" idx="10"/>
          </p:nvPr>
        </p:nvSpPr>
        <p:spPr>
          <a:xfrm>
            <a:off x="0" y="6912000"/>
            <a:ext cx="0" cy="0"/>
          </a:xfrm>
          <a:prstGeom prst="rect">
            <a:avLst/>
          </a:prstGeom>
        </p:spPr>
        <p:txBody>
          <a:bodyPr/>
          <a:lstStyle>
            <a:lvl1pPr>
              <a:defRPr sz="100">
                <a:noFill/>
              </a:defRPr>
            </a:lvl1pPr>
          </a:lstStyle>
          <a:p>
            <a:fld id="{65E08A0A-942C-4853-833F-3BD0856B2997}" type="datetime2">
              <a:rPr lang="da-DK" smtClean="0"/>
              <a:t>3. februar 2025</a:t>
            </a:fld>
            <a:endParaRPr lang="da-DK"/>
          </a:p>
        </p:txBody>
      </p:sp>
      <p:sp>
        <p:nvSpPr>
          <p:cNvPr id="12" name="FLD_PresentationTitle">
            <a:extLst>
              <a:ext uri="{FF2B5EF4-FFF2-40B4-BE49-F238E27FC236}">
                <a16:creationId xmlns:a16="http://schemas.microsoft.com/office/drawing/2014/main" id="{0DC696A6-4D63-4DA6-A55D-E40A4B07AEAA}"/>
              </a:ext>
            </a:extLst>
          </p:cNvPr>
          <p:cNvSpPr>
            <a:spLocks noGrp="1"/>
          </p:cNvSpPr>
          <p:nvPr>
            <p:ph type="ftr" sz="quarter" idx="11"/>
          </p:nvPr>
        </p:nvSpPr>
        <p:spPr>
          <a:xfrm>
            <a:off x="0" y="6912000"/>
            <a:ext cx="0" cy="0"/>
          </a:xfrm>
          <a:prstGeom prst="rect">
            <a:avLst/>
          </a:prstGeom>
        </p:spPr>
        <p:txBody>
          <a:bodyPr/>
          <a:lstStyle>
            <a:lvl1pPr>
              <a:defRPr sz="100">
                <a:noFill/>
              </a:defRPr>
            </a:lvl1pPr>
          </a:lstStyle>
          <a:p>
            <a:endParaRPr lang="da-DK"/>
          </a:p>
        </p:txBody>
      </p:sp>
      <p:sp>
        <p:nvSpPr>
          <p:cNvPr id="16" name="Slide Number Placeholder 5">
            <a:extLst>
              <a:ext uri="{FF2B5EF4-FFF2-40B4-BE49-F238E27FC236}">
                <a16:creationId xmlns:a16="http://schemas.microsoft.com/office/drawing/2014/main" id="{52266EE6-92F6-41FA-93FD-9E1D15B7785D}"/>
              </a:ext>
            </a:extLst>
          </p:cNvPr>
          <p:cNvSpPr>
            <a:spLocks noGrp="1"/>
          </p:cNvSpPr>
          <p:nvPr>
            <p:ph type="sldNum" sz="quarter" idx="12"/>
          </p:nvPr>
        </p:nvSpPr>
        <p:spPr>
          <a:xfrm>
            <a:off x="0" y="6912000"/>
            <a:ext cx="0" cy="0"/>
          </a:xfrm>
          <a:prstGeom prst="rect">
            <a:avLst/>
          </a:prstGeom>
        </p:spPr>
        <p:txBody>
          <a:bodyPr/>
          <a:lstStyle>
            <a:lvl1pPr>
              <a:defRPr>
                <a:noFill/>
              </a:defRPr>
            </a:lvl1pPr>
          </a:lstStyle>
          <a:p>
            <a:fld id="{24C8C45C-947F-4981-8B3F-4F32E973C901}" type="slidenum">
              <a:rPr lang="da-DK" smtClean="0"/>
              <a:pPr/>
              <a:t>‹#›</a:t>
            </a:fld>
            <a:endParaRPr lang="da-DK"/>
          </a:p>
        </p:txBody>
      </p:sp>
    </p:spTree>
    <p:extLst>
      <p:ext uri="{BB962C8B-B14F-4D97-AF65-F5344CB8AC3E}">
        <p14:creationId xmlns:p14="http://schemas.microsoft.com/office/powerpoint/2010/main" val="2709679646"/>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ENG: Afslutnings/ mellemslide ">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10" name="Freeform: Shape 9">
            <a:extLst>
              <a:ext uri="{FF2B5EF4-FFF2-40B4-BE49-F238E27FC236}">
                <a16:creationId xmlns:a16="http://schemas.microsoft.com/office/drawing/2014/main" id="{DE2B0588-8014-4342-9277-E87CEC413C8A}"/>
              </a:ext>
            </a:extLst>
          </p:cNvPr>
          <p:cNvSpPr/>
          <p:nvPr userDrawn="1"/>
        </p:nvSpPr>
        <p:spPr>
          <a:xfrm>
            <a:off x="4030977" y="0"/>
            <a:ext cx="8161022" cy="5338810"/>
          </a:xfrm>
          <a:custGeom>
            <a:avLst/>
            <a:gdLst>
              <a:gd name="connsiteX0" fmla="*/ 709020 w 8161022"/>
              <a:gd name="connsiteY0" fmla="*/ 0 h 5338810"/>
              <a:gd name="connsiteX1" fmla="*/ 8161022 w 8161022"/>
              <a:gd name="connsiteY1" fmla="*/ 0 h 5338810"/>
              <a:gd name="connsiteX2" fmla="*/ 8161022 w 8161022"/>
              <a:gd name="connsiteY2" fmla="*/ 2635973 h 5338810"/>
              <a:gd name="connsiteX3" fmla="*/ 8132200 w 8161022"/>
              <a:gd name="connsiteY3" fmla="*/ 2660033 h 5338810"/>
              <a:gd name="connsiteX4" fmla="*/ 700781 w 8161022"/>
              <a:gd name="connsiteY4" fmla="*/ 4767423 h 5338810"/>
              <a:gd name="connsiteX5" fmla="*/ 403077 w 8161022"/>
              <a:gd name="connsiteY5" fmla="*/ 731266 h 533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61022" h="5338810">
                <a:moveTo>
                  <a:pt x="709020" y="0"/>
                </a:moveTo>
                <a:lnTo>
                  <a:pt x="8161022" y="0"/>
                </a:lnTo>
                <a:lnTo>
                  <a:pt x="8161022" y="2635973"/>
                </a:lnTo>
                <a:lnTo>
                  <a:pt x="8132200" y="2660033"/>
                </a:lnTo>
                <a:cubicBezTo>
                  <a:pt x="5137717" y="5100033"/>
                  <a:pt x="2079392" y="6049481"/>
                  <a:pt x="700781" y="4767423"/>
                </a:cubicBezTo>
                <a:cubicBezTo>
                  <a:pt x="-147591" y="3978464"/>
                  <a:pt x="-199245" y="2493827"/>
                  <a:pt x="403077" y="731266"/>
                </a:cubicBezTo>
                <a:close/>
              </a:path>
            </a:pathLst>
          </a:custGeom>
          <a:solidFill>
            <a:srgbClr val="E2D79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err="1"/>
          </a:p>
        </p:txBody>
      </p:sp>
      <p:sp>
        <p:nvSpPr>
          <p:cNvPr id="2" name="Title 1"/>
          <p:cNvSpPr>
            <a:spLocks noGrp="1"/>
          </p:cNvSpPr>
          <p:nvPr>
            <p:ph type="ctrTitle"/>
          </p:nvPr>
        </p:nvSpPr>
        <p:spPr>
          <a:xfrm>
            <a:off x="720000" y="1122363"/>
            <a:ext cx="10751397" cy="2387600"/>
          </a:xfrm>
        </p:spPr>
        <p:txBody>
          <a:bodyPr anchor="t" anchorCtr="0"/>
          <a:lstStyle>
            <a:lvl1pPr algn="l">
              <a:defRPr sz="4000">
                <a:solidFill>
                  <a:schemeClr val="accent1"/>
                </a:solidFill>
              </a:defRPr>
            </a:lvl1pPr>
          </a:lstStyle>
          <a:p>
            <a:r>
              <a:rPr lang="en-US"/>
              <a:t>Click to edit Master title style</a:t>
            </a:r>
            <a:endParaRPr lang="da-DK"/>
          </a:p>
        </p:txBody>
      </p:sp>
      <p:pic>
        <p:nvPicPr>
          <p:cNvPr id="13" name="Graphic 12">
            <a:extLst>
              <a:ext uri="{FF2B5EF4-FFF2-40B4-BE49-F238E27FC236}">
                <a16:creationId xmlns:a16="http://schemas.microsoft.com/office/drawing/2014/main" id="{2FFF8533-1576-4D73-A43F-EE4A947356E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36341"/>
          <a:stretch/>
        </p:blipFill>
        <p:spPr>
          <a:xfrm>
            <a:off x="720000" y="5558400"/>
            <a:ext cx="1768676" cy="318453"/>
          </a:xfrm>
          <a:custGeom>
            <a:avLst/>
            <a:gdLst>
              <a:gd name="connsiteX0" fmla="*/ 0 w 1768676"/>
              <a:gd name="connsiteY0" fmla="*/ 0 h 318453"/>
              <a:gd name="connsiteX1" fmla="*/ 1768676 w 1768676"/>
              <a:gd name="connsiteY1" fmla="*/ 0 h 318453"/>
              <a:gd name="connsiteX2" fmla="*/ 1768676 w 1768676"/>
              <a:gd name="connsiteY2" fmla="*/ 318453 h 318453"/>
              <a:gd name="connsiteX3" fmla="*/ 0 w 1768676"/>
              <a:gd name="connsiteY3" fmla="*/ 318453 h 318453"/>
            </a:gdLst>
            <a:ahLst/>
            <a:cxnLst>
              <a:cxn ang="0">
                <a:pos x="connsiteX0" y="connsiteY0"/>
              </a:cxn>
              <a:cxn ang="0">
                <a:pos x="connsiteX1" y="connsiteY1"/>
              </a:cxn>
              <a:cxn ang="0">
                <a:pos x="connsiteX2" y="connsiteY2"/>
              </a:cxn>
              <a:cxn ang="0">
                <a:pos x="connsiteX3" y="connsiteY3"/>
              </a:cxn>
            </a:cxnLst>
            <a:rect l="l" t="t" r="r" b="b"/>
            <a:pathLst>
              <a:path w="1768676" h="318453">
                <a:moveTo>
                  <a:pt x="0" y="0"/>
                </a:moveTo>
                <a:lnTo>
                  <a:pt x="1768676" y="0"/>
                </a:lnTo>
                <a:lnTo>
                  <a:pt x="1768676" y="318453"/>
                </a:lnTo>
                <a:lnTo>
                  <a:pt x="0" y="318453"/>
                </a:lnTo>
                <a:close/>
              </a:path>
            </a:pathLst>
          </a:custGeom>
        </p:spPr>
      </p:pic>
      <p:sp>
        <p:nvSpPr>
          <p:cNvPr id="11" name="Date_GeneralDate">
            <a:extLst>
              <a:ext uri="{FF2B5EF4-FFF2-40B4-BE49-F238E27FC236}">
                <a16:creationId xmlns:a16="http://schemas.microsoft.com/office/drawing/2014/main" id="{CD02390D-6772-4027-A9D6-B5FFCEA7F657}"/>
              </a:ext>
            </a:extLst>
          </p:cNvPr>
          <p:cNvSpPr>
            <a:spLocks noGrp="1"/>
          </p:cNvSpPr>
          <p:nvPr>
            <p:ph type="dt" sz="half" idx="10"/>
          </p:nvPr>
        </p:nvSpPr>
        <p:spPr>
          <a:xfrm>
            <a:off x="0" y="6912000"/>
            <a:ext cx="0" cy="0"/>
          </a:xfrm>
          <a:prstGeom prst="rect">
            <a:avLst/>
          </a:prstGeom>
        </p:spPr>
        <p:txBody>
          <a:bodyPr/>
          <a:lstStyle>
            <a:lvl1pPr>
              <a:defRPr sz="100">
                <a:noFill/>
              </a:defRPr>
            </a:lvl1pPr>
          </a:lstStyle>
          <a:p>
            <a:fld id="{65E08A0A-942C-4853-833F-3BD0856B2997}" type="datetime2">
              <a:rPr lang="da-DK" smtClean="0"/>
              <a:t>3. februar 2025</a:t>
            </a:fld>
            <a:endParaRPr lang="da-DK"/>
          </a:p>
        </p:txBody>
      </p:sp>
      <p:sp>
        <p:nvSpPr>
          <p:cNvPr id="12" name="FLD_PresentationTitle">
            <a:extLst>
              <a:ext uri="{FF2B5EF4-FFF2-40B4-BE49-F238E27FC236}">
                <a16:creationId xmlns:a16="http://schemas.microsoft.com/office/drawing/2014/main" id="{93A178E6-AC30-499F-B0F2-F7F4B7835466}"/>
              </a:ext>
            </a:extLst>
          </p:cNvPr>
          <p:cNvSpPr>
            <a:spLocks noGrp="1"/>
          </p:cNvSpPr>
          <p:nvPr>
            <p:ph type="ftr" sz="quarter" idx="11"/>
          </p:nvPr>
        </p:nvSpPr>
        <p:spPr>
          <a:xfrm>
            <a:off x="0" y="6912000"/>
            <a:ext cx="0" cy="0"/>
          </a:xfrm>
          <a:prstGeom prst="rect">
            <a:avLst/>
          </a:prstGeom>
        </p:spPr>
        <p:txBody>
          <a:bodyPr/>
          <a:lstStyle>
            <a:lvl1pPr>
              <a:defRPr sz="100">
                <a:noFill/>
              </a:defRPr>
            </a:lvl1pPr>
          </a:lstStyle>
          <a:p>
            <a:endParaRPr lang="da-DK"/>
          </a:p>
        </p:txBody>
      </p:sp>
      <p:sp>
        <p:nvSpPr>
          <p:cNvPr id="16" name="Slide Number Placeholder 5">
            <a:extLst>
              <a:ext uri="{FF2B5EF4-FFF2-40B4-BE49-F238E27FC236}">
                <a16:creationId xmlns:a16="http://schemas.microsoft.com/office/drawing/2014/main" id="{2EF805E2-C5C4-4719-A463-41D7FCB48103}"/>
              </a:ext>
            </a:extLst>
          </p:cNvPr>
          <p:cNvSpPr>
            <a:spLocks noGrp="1"/>
          </p:cNvSpPr>
          <p:nvPr>
            <p:ph type="sldNum" sz="quarter" idx="12"/>
          </p:nvPr>
        </p:nvSpPr>
        <p:spPr>
          <a:xfrm>
            <a:off x="0" y="6912000"/>
            <a:ext cx="0" cy="0"/>
          </a:xfrm>
          <a:prstGeom prst="rect">
            <a:avLst/>
          </a:prstGeom>
        </p:spPr>
        <p:txBody>
          <a:bodyPr/>
          <a:lstStyle>
            <a:lvl1pPr>
              <a:defRPr>
                <a:noFill/>
              </a:defRPr>
            </a:lvl1pPr>
          </a:lstStyle>
          <a:p>
            <a:fld id="{24C8C45C-947F-4981-8B3F-4F32E973C901}" type="slidenum">
              <a:rPr lang="da-DK" smtClean="0"/>
              <a:pPr/>
              <a:t>‹#›</a:t>
            </a:fld>
            <a:endParaRPr lang="da-DK"/>
          </a:p>
        </p:txBody>
      </p:sp>
    </p:spTree>
    <p:extLst>
      <p:ext uri="{BB962C8B-B14F-4D97-AF65-F5344CB8AC3E}">
        <p14:creationId xmlns:p14="http://schemas.microsoft.com/office/powerpoint/2010/main" val="2050313190"/>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ENG: Afslutnings/ mellemslide">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10" name="Freeform: Shape 9">
            <a:extLst>
              <a:ext uri="{FF2B5EF4-FFF2-40B4-BE49-F238E27FC236}">
                <a16:creationId xmlns:a16="http://schemas.microsoft.com/office/drawing/2014/main" id="{DE2B0588-8014-4342-9277-E87CEC413C8A}"/>
              </a:ext>
            </a:extLst>
          </p:cNvPr>
          <p:cNvSpPr/>
          <p:nvPr userDrawn="1"/>
        </p:nvSpPr>
        <p:spPr>
          <a:xfrm>
            <a:off x="4030977" y="0"/>
            <a:ext cx="8161022" cy="5338810"/>
          </a:xfrm>
          <a:custGeom>
            <a:avLst/>
            <a:gdLst>
              <a:gd name="connsiteX0" fmla="*/ 709020 w 8161022"/>
              <a:gd name="connsiteY0" fmla="*/ 0 h 5338810"/>
              <a:gd name="connsiteX1" fmla="*/ 8161022 w 8161022"/>
              <a:gd name="connsiteY1" fmla="*/ 0 h 5338810"/>
              <a:gd name="connsiteX2" fmla="*/ 8161022 w 8161022"/>
              <a:gd name="connsiteY2" fmla="*/ 2635973 h 5338810"/>
              <a:gd name="connsiteX3" fmla="*/ 8132200 w 8161022"/>
              <a:gd name="connsiteY3" fmla="*/ 2660033 h 5338810"/>
              <a:gd name="connsiteX4" fmla="*/ 700781 w 8161022"/>
              <a:gd name="connsiteY4" fmla="*/ 4767423 h 5338810"/>
              <a:gd name="connsiteX5" fmla="*/ 403077 w 8161022"/>
              <a:gd name="connsiteY5" fmla="*/ 731266 h 533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61022" h="5338810">
                <a:moveTo>
                  <a:pt x="709020" y="0"/>
                </a:moveTo>
                <a:lnTo>
                  <a:pt x="8161022" y="0"/>
                </a:lnTo>
                <a:lnTo>
                  <a:pt x="8161022" y="2635973"/>
                </a:lnTo>
                <a:lnTo>
                  <a:pt x="8132200" y="2660033"/>
                </a:lnTo>
                <a:cubicBezTo>
                  <a:pt x="5137717" y="5100033"/>
                  <a:pt x="2079392" y="6049481"/>
                  <a:pt x="700781" y="4767423"/>
                </a:cubicBezTo>
                <a:cubicBezTo>
                  <a:pt x="-147591" y="3978464"/>
                  <a:pt x="-199245" y="2493827"/>
                  <a:pt x="403077" y="731266"/>
                </a:cubicBezTo>
                <a:close/>
              </a:path>
            </a:pathLst>
          </a:custGeom>
          <a:solidFill>
            <a:srgbClr val="1B616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err="1"/>
          </a:p>
        </p:txBody>
      </p:sp>
      <p:sp>
        <p:nvSpPr>
          <p:cNvPr id="2" name="Title 1"/>
          <p:cNvSpPr>
            <a:spLocks noGrp="1"/>
          </p:cNvSpPr>
          <p:nvPr>
            <p:ph type="ctrTitle"/>
          </p:nvPr>
        </p:nvSpPr>
        <p:spPr>
          <a:xfrm>
            <a:off x="720000" y="1122363"/>
            <a:ext cx="10751397" cy="2387600"/>
          </a:xfrm>
        </p:spPr>
        <p:txBody>
          <a:bodyPr anchor="t" anchorCtr="0"/>
          <a:lstStyle>
            <a:lvl1pPr algn="l">
              <a:defRPr sz="4000">
                <a:solidFill>
                  <a:schemeClr val="tx1"/>
                </a:solidFill>
              </a:defRPr>
            </a:lvl1pPr>
          </a:lstStyle>
          <a:p>
            <a:r>
              <a:rPr lang="en-US"/>
              <a:t>Click to edit Master title style</a:t>
            </a:r>
            <a:endParaRPr lang="da-DK"/>
          </a:p>
        </p:txBody>
      </p:sp>
      <p:pic>
        <p:nvPicPr>
          <p:cNvPr id="13" name="Graphic 12">
            <a:extLst>
              <a:ext uri="{FF2B5EF4-FFF2-40B4-BE49-F238E27FC236}">
                <a16:creationId xmlns:a16="http://schemas.microsoft.com/office/drawing/2014/main" id="{0766B69D-DA7C-4CD7-8E27-4D8DE2B5D99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36341"/>
          <a:stretch/>
        </p:blipFill>
        <p:spPr>
          <a:xfrm>
            <a:off x="720000" y="5558400"/>
            <a:ext cx="1768676" cy="318454"/>
          </a:xfrm>
          <a:custGeom>
            <a:avLst/>
            <a:gdLst>
              <a:gd name="connsiteX0" fmla="*/ 0 w 1768676"/>
              <a:gd name="connsiteY0" fmla="*/ 0 h 318454"/>
              <a:gd name="connsiteX1" fmla="*/ 1768676 w 1768676"/>
              <a:gd name="connsiteY1" fmla="*/ 0 h 318454"/>
              <a:gd name="connsiteX2" fmla="*/ 1768676 w 1768676"/>
              <a:gd name="connsiteY2" fmla="*/ 318454 h 318454"/>
              <a:gd name="connsiteX3" fmla="*/ 0 w 1768676"/>
              <a:gd name="connsiteY3" fmla="*/ 318454 h 318454"/>
            </a:gdLst>
            <a:ahLst/>
            <a:cxnLst>
              <a:cxn ang="0">
                <a:pos x="connsiteX0" y="connsiteY0"/>
              </a:cxn>
              <a:cxn ang="0">
                <a:pos x="connsiteX1" y="connsiteY1"/>
              </a:cxn>
              <a:cxn ang="0">
                <a:pos x="connsiteX2" y="connsiteY2"/>
              </a:cxn>
              <a:cxn ang="0">
                <a:pos x="connsiteX3" y="connsiteY3"/>
              </a:cxn>
            </a:cxnLst>
            <a:rect l="l" t="t" r="r" b="b"/>
            <a:pathLst>
              <a:path w="1768676" h="318454">
                <a:moveTo>
                  <a:pt x="0" y="0"/>
                </a:moveTo>
                <a:lnTo>
                  <a:pt x="1768676" y="0"/>
                </a:lnTo>
                <a:lnTo>
                  <a:pt x="1768676" y="318454"/>
                </a:lnTo>
                <a:lnTo>
                  <a:pt x="0" y="318454"/>
                </a:lnTo>
                <a:close/>
              </a:path>
            </a:pathLst>
          </a:custGeom>
        </p:spPr>
      </p:pic>
      <p:sp>
        <p:nvSpPr>
          <p:cNvPr id="11" name="Date_GeneralDate">
            <a:extLst>
              <a:ext uri="{FF2B5EF4-FFF2-40B4-BE49-F238E27FC236}">
                <a16:creationId xmlns:a16="http://schemas.microsoft.com/office/drawing/2014/main" id="{7312064B-A9CC-4154-BD9B-B5DBFBE896BC}"/>
              </a:ext>
            </a:extLst>
          </p:cNvPr>
          <p:cNvSpPr>
            <a:spLocks noGrp="1"/>
          </p:cNvSpPr>
          <p:nvPr>
            <p:ph type="dt" sz="half" idx="10"/>
          </p:nvPr>
        </p:nvSpPr>
        <p:spPr>
          <a:xfrm>
            <a:off x="0" y="6912000"/>
            <a:ext cx="0" cy="0"/>
          </a:xfrm>
          <a:prstGeom prst="rect">
            <a:avLst/>
          </a:prstGeom>
        </p:spPr>
        <p:txBody>
          <a:bodyPr/>
          <a:lstStyle>
            <a:lvl1pPr>
              <a:defRPr sz="100">
                <a:noFill/>
              </a:defRPr>
            </a:lvl1pPr>
          </a:lstStyle>
          <a:p>
            <a:fld id="{65E08A0A-942C-4853-833F-3BD0856B2997}" type="datetime2">
              <a:rPr lang="da-DK" smtClean="0"/>
              <a:t>3. februar 2025</a:t>
            </a:fld>
            <a:endParaRPr lang="da-DK"/>
          </a:p>
        </p:txBody>
      </p:sp>
      <p:sp>
        <p:nvSpPr>
          <p:cNvPr id="12" name="FLD_PresentationTitle">
            <a:extLst>
              <a:ext uri="{FF2B5EF4-FFF2-40B4-BE49-F238E27FC236}">
                <a16:creationId xmlns:a16="http://schemas.microsoft.com/office/drawing/2014/main" id="{3591FBE7-6B08-44F3-A9ED-A29DFA115479}"/>
              </a:ext>
            </a:extLst>
          </p:cNvPr>
          <p:cNvSpPr>
            <a:spLocks noGrp="1"/>
          </p:cNvSpPr>
          <p:nvPr>
            <p:ph type="ftr" sz="quarter" idx="11"/>
          </p:nvPr>
        </p:nvSpPr>
        <p:spPr>
          <a:xfrm>
            <a:off x="0" y="6912000"/>
            <a:ext cx="0" cy="0"/>
          </a:xfrm>
          <a:prstGeom prst="rect">
            <a:avLst/>
          </a:prstGeom>
        </p:spPr>
        <p:txBody>
          <a:bodyPr/>
          <a:lstStyle>
            <a:lvl1pPr>
              <a:defRPr sz="100">
                <a:noFill/>
              </a:defRPr>
            </a:lvl1pPr>
          </a:lstStyle>
          <a:p>
            <a:endParaRPr lang="da-DK"/>
          </a:p>
        </p:txBody>
      </p:sp>
      <p:sp>
        <p:nvSpPr>
          <p:cNvPr id="16" name="Slide Number Placeholder 5">
            <a:extLst>
              <a:ext uri="{FF2B5EF4-FFF2-40B4-BE49-F238E27FC236}">
                <a16:creationId xmlns:a16="http://schemas.microsoft.com/office/drawing/2014/main" id="{48284400-41EA-48F2-A640-B0F8FD3F990D}"/>
              </a:ext>
            </a:extLst>
          </p:cNvPr>
          <p:cNvSpPr>
            <a:spLocks noGrp="1"/>
          </p:cNvSpPr>
          <p:nvPr>
            <p:ph type="sldNum" sz="quarter" idx="12"/>
          </p:nvPr>
        </p:nvSpPr>
        <p:spPr>
          <a:xfrm>
            <a:off x="0" y="6912000"/>
            <a:ext cx="0" cy="0"/>
          </a:xfrm>
          <a:prstGeom prst="rect">
            <a:avLst/>
          </a:prstGeom>
        </p:spPr>
        <p:txBody>
          <a:bodyPr/>
          <a:lstStyle>
            <a:lvl1pPr>
              <a:defRPr>
                <a:noFill/>
              </a:defRPr>
            </a:lvl1pPr>
          </a:lstStyle>
          <a:p>
            <a:fld id="{24C8C45C-947F-4981-8B3F-4F32E973C901}" type="slidenum">
              <a:rPr lang="da-DK" smtClean="0"/>
              <a:pPr/>
              <a:t>‹#›</a:t>
            </a:fld>
            <a:endParaRPr lang="da-DK"/>
          </a:p>
        </p:txBody>
      </p:sp>
    </p:spTree>
    <p:extLst>
      <p:ext uri="{BB962C8B-B14F-4D97-AF65-F5344CB8AC3E}">
        <p14:creationId xmlns:p14="http://schemas.microsoft.com/office/powerpoint/2010/main" val="327897373"/>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rugerguide  ">
    <p:spTree>
      <p:nvGrpSpPr>
        <p:cNvPr id="1" name=""/>
        <p:cNvGrpSpPr/>
        <p:nvPr/>
      </p:nvGrpSpPr>
      <p:grpSpPr>
        <a:xfrm>
          <a:off x="0" y="0"/>
          <a:ext cx="0" cy="0"/>
          <a:chOff x="0" y="0"/>
          <a:chExt cx="0" cy="0"/>
        </a:xfrm>
      </p:grpSpPr>
      <p:sp>
        <p:nvSpPr>
          <p:cNvPr id="9" name="Fast overskrift"/>
          <p:cNvSpPr txBox="1"/>
          <p:nvPr userDrawn="1"/>
        </p:nvSpPr>
        <p:spPr>
          <a:xfrm>
            <a:off x="368302" y="276305"/>
            <a:ext cx="11109321" cy="650171"/>
          </a:xfrm>
          <a:prstGeom prst="rect">
            <a:avLst/>
          </a:prstGeom>
          <a:noFill/>
        </p:spPr>
        <p:txBody>
          <a:bodyPr wrap="square" lIns="0" tIns="0" rIns="0" bIns="0" rtlCol="0" anchor="t" anchorCtr="0">
            <a:noAutofit/>
          </a:bodyPr>
          <a:lstStyle/>
          <a:p>
            <a:r>
              <a:rPr lang="da-DK" sz="3200" b="0" noProof="1">
                <a:solidFill>
                  <a:schemeClr val="tx1"/>
                </a:solidFill>
                <a:latin typeface="Arial" panose="020B0604020202020204" pitchFamily="34" charset="0"/>
                <a:cs typeface="Arial" panose="020B0604020202020204" pitchFamily="34" charset="0"/>
              </a:rPr>
              <a:t>TIPS &amp; TRICKS - DIN BRUGERGUIDE</a:t>
            </a:r>
          </a:p>
        </p:txBody>
      </p:sp>
      <p:sp>
        <p:nvSpPr>
          <p:cNvPr id="27" name="Text Box 2">
            <a:extLst>
              <a:ext uri="{FF2B5EF4-FFF2-40B4-BE49-F238E27FC236}">
                <a16:creationId xmlns:a16="http://schemas.microsoft.com/office/drawing/2014/main" id="{1E86B7E7-F87D-4375-BAE3-34A81C5D0F8B}"/>
              </a:ext>
            </a:extLst>
          </p:cNvPr>
          <p:cNvSpPr txBox="1">
            <a:spLocks noChangeArrowheads="1"/>
          </p:cNvSpPr>
          <p:nvPr userDrawn="1"/>
        </p:nvSpPr>
        <p:spPr bwMode="auto">
          <a:xfrm>
            <a:off x="368302" y="1283379"/>
            <a:ext cx="2448910"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latin typeface="Arial" panose="020B0604020202020204" pitchFamily="34" charset="0"/>
                <a:cs typeface="Arial" panose="020B0604020202020204" pitchFamily="34" charset="0"/>
              </a:rPr>
              <a:t>TYPOGRAFIER</a:t>
            </a:r>
            <a:endParaRPr lang="da-DK" altLang="da-DK" sz="16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Brug</a:t>
            </a:r>
            <a:r>
              <a:rPr lang="da-DK" altLang="da-DK" sz="900" b="1" noProof="1">
                <a:solidFill>
                  <a:schemeClr val="tx1"/>
                </a:solidFill>
                <a:latin typeface="Arial" panose="020B0604020202020204" pitchFamily="34" charset="0"/>
                <a:cs typeface="Arial" panose="020B0604020202020204" pitchFamily="34" charset="0"/>
              </a:rPr>
              <a:t> TAB </a:t>
            </a:r>
            <a:r>
              <a:rPr lang="da-DK" altLang="da-DK" sz="900" b="0" noProof="1">
                <a:solidFill>
                  <a:schemeClr val="tx1"/>
                </a:solidFill>
                <a:latin typeface="Arial" panose="020B0604020202020204" pitchFamily="34" charset="0"/>
                <a:cs typeface="Arial" panose="020B0604020202020204" pitchFamily="34" charset="0"/>
              </a:rPr>
              <a:t>for at gå frem i tekst-niveauer.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ENTER</a:t>
            </a:r>
            <a:r>
              <a:rPr lang="da-DK" altLang="da-DK" sz="900" b="0" noProof="1">
                <a:solidFill>
                  <a:schemeClr val="tx1"/>
                </a:solidFill>
                <a:latin typeface="Arial" panose="020B0604020202020204" pitchFamily="34" charset="0"/>
                <a:cs typeface="Arial" panose="020B0604020202020204" pitchFamily="34" charset="0"/>
              </a:rPr>
              <a:t>, derefter </a:t>
            </a:r>
            <a:r>
              <a:rPr lang="da-DK" altLang="da-DK" sz="900" b="1" noProof="1">
                <a:solidFill>
                  <a:schemeClr val="tx1"/>
                </a:solidFill>
                <a:latin typeface="Arial" panose="020B0604020202020204" pitchFamily="34" charset="0"/>
                <a:cs typeface="Arial" panose="020B0604020202020204" pitchFamily="34" charset="0"/>
              </a:rPr>
              <a:t>TAB</a:t>
            </a:r>
            <a:r>
              <a:rPr lang="da-DK" altLang="da-DK" sz="900" b="0" noProof="1">
                <a:solidFill>
                  <a:schemeClr val="tx1"/>
                </a:solidFill>
                <a:latin typeface="Arial" panose="020B0604020202020204" pitchFamily="34" charset="0"/>
                <a:cs typeface="Arial" panose="020B0604020202020204" pitchFamily="34" charset="0"/>
              </a:rPr>
              <a:t> for at skifte fra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et niveau til det næste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gå tilbage i tekst-niveauer,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brug </a:t>
            </a:r>
            <a:r>
              <a:rPr lang="da-DK" altLang="da-DK" sz="900" b="1" noProof="1">
                <a:solidFill>
                  <a:schemeClr val="tx1"/>
                </a:solidFill>
                <a:latin typeface="Arial" panose="020B0604020202020204" pitchFamily="34" charset="0"/>
                <a:cs typeface="Arial" panose="020B0604020202020204" pitchFamily="34" charset="0"/>
              </a:rPr>
              <a:t>SHIFT+TAB</a:t>
            </a:r>
          </a:p>
          <a:p>
            <a:pPr eaLnBrk="1" hangingPunct="1">
              <a:spcAft>
                <a:spcPts val="600"/>
              </a:spcAft>
              <a:defRPr/>
            </a:pPr>
            <a:endParaRPr lang="da-DK" alt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endParaRPr lang="da-DK" altLang="da-DK" sz="12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Alternativt kan </a:t>
            </a:r>
            <a:r>
              <a:rPr lang="da-DK" altLang="da-DK" sz="900" b="1" noProof="1">
                <a:solidFill>
                  <a:schemeClr val="tx1"/>
                </a:solidFill>
                <a:latin typeface="Arial" panose="020B0604020202020204" pitchFamily="34" charset="0"/>
                <a:cs typeface="Arial" panose="020B0604020202020204" pitchFamily="34" charset="0"/>
              </a:rPr>
              <a:t>Forøg</a:t>
            </a:r>
            <a:r>
              <a:rPr lang="da-DK" altLang="da-DK" sz="900" b="0" noProof="1">
                <a:solidFill>
                  <a:schemeClr val="tx1"/>
                </a:solidFill>
                <a:latin typeface="Arial" panose="020B0604020202020204" pitchFamily="34" charset="0"/>
                <a:cs typeface="Arial" panose="020B0604020202020204" pitchFamily="34" charset="0"/>
              </a:rPr>
              <a:t> og </a:t>
            </a:r>
            <a:r>
              <a:rPr lang="da-DK" altLang="da-DK" sz="900" b="1" noProof="1">
                <a:solidFill>
                  <a:schemeClr val="tx1"/>
                </a:solidFill>
                <a:latin typeface="Arial" panose="020B0604020202020204" pitchFamily="34" charset="0"/>
                <a:cs typeface="Arial" panose="020B0604020202020204" pitchFamily="34" charset="0"/>
              </a:rPr>
              <a:t>Formindsk</a:t>
            </a:r>
            <a:r>
              <a:rPr lang="da-DK" altLang="da-DK" sz="900" b="0" noProof="1">
                <a:solidFill>
                  <a:schemeClr val="tx1"/>
                </a:solidFill>
                <a:latin typeface="Arial" panose="020B0604020202020204" pitchFamily="34" charset="0"/>
                <a:cs typeface="Arial" panose="020B0604020202020204" pitchFamily="34" charset="0"/>
              </a:rPr>
              <a:t> listeniveau bruges</a:t>
            </a:r>
            <a:br>
              <a:rPr lang="da-DK" altLang="da-DK" sz="900" b="0" noProof="1">
                <a:solidFill>
                  <a:schemeClr val="tx1"/>
                </a:solidFill>
                <a:latin typeface="Arial" panose="020B0604020202020204" pitchFamily="34" charset="0"/>
                <a:cs typeface="Arial" panose="020B0604020202020204" pitchFamily="34" charset="0"/>
              </a:rPr>
            </a:b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sz="900" b="1" noProof="1">
                <a:latin typeface="Arial" panose="020B0604020202020204" pitchFamily="34" charset="0"/>
                <a:cs typeface="Arial" panose="020B0604020202020204" pitchFamily="34" charset="0"/>
              </a:rPr>
              <a:t>TIP: Brug</a:t>
            </a:r>
            <a:r>
              <a:rPr lang="da-DK" sz="900" b="1" baseline="0" noProof="1">
                <a:latin typeface="Arial" panose="020B0604020202020204" pitchFamily="34" charset="0"/>
                <a:cs typeface="Arial" panose="020B0604020202020204" pitchFamily="34" charset="0"/>
              </a:rPr>
              <a:t> bullet knappen</a:t>
            </a:r>
            <a:endParaRPr lang="da-DK" sz="900" b="1" noProof="1">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Arial" panose="020B0604020202020204" pitchFamily="34" charset="0"/>
                <a:cs typeface="Arial" panose="020B0604020202020204" pitchFamily="34" charset="0"/>
              </a:rPr>
              <a:t>Fjern bullet for almindelig tekst.</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bullet knappen for at sætte korrekt bullet igen</a:t>
            </a:r>
          </a:p>
          <a:p>
            <a:pPr marL="0" marR="0" lvl="0" indent="0" algn="l" defTabSz="914400" rtl="0" eaLnBrk="1" fontAlgn="auto" latinLnBrk="0" hangingPunct="1">
              <a:lnSpc>
                <a:spcPct val="100000"/>
              </a:lnSpc>
              <a:spcBef>
                <a:spcPts val="0"/>
              </a:spcBef>
              <a:spcAft>
                <a:spcPts val="600"/>
              </a:spcAft>
              <a:buClrTx/>
              <a:buSzTx/>
              <a:buFontTx/>
              <a:buNone/>
              <a:tabLst/>
              <a:defRPr/>
            </a:pPr>
            <a:br>
              <a:rPr lang="da-DK" altLang="da-DK" sz="1600" b="1" noProof="1">
                <a:solidFill>
                  <a:schemeClr val="tx1"/>
                </a:solidFill>
                <a:latin typeface="Arial" panose="020B0604020202020204" pitchFamily="34" charset="0"/>
                <a:cs typeface="Arial" panose="020B0604020202020204" pitchFamily="34" charset="0"/>
              </a:rPr>
            </a:br>
            <a:r>
              <a:rPr lang="da-DK" sz="1600">
                <a:latin typeface="Arial" panose="020B0604020202020204" pitchFamily="34" charset="0"/>
                <a:cs typeface="Arial" panose="020B0604020202020204" pitchFamily="34" charset="0"/>
              </a:rPr>
              <a:t>SLIDES &amp; LAYOUTS</a:t>
            </a:r>
            <a:br>
              <a:rPr lang="da-DK" altLang="da-DK" sz="1600" b="1" noProof="1">
                <a:solidFill>
                  <a:schemeClr val="tx1"/>
                </a:solidFill>
                <a:latin typeface="Arial" panose="020B0604020202020204" pitchFamily="34" charset="0"/>
                <a:cs typeface="Arial" panose="020B0604020202020204" pitchFamily="34" charset="0"/>
              </a:rPr>
            </a:br>
            <a:br>
              <a:rPr lang="da-DK" altLang="da-DK" sz="900" b="1"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menupunktet </a:t>
            </a:r>
            <a:r>
              <a:rPr lang="da-DK" altLang="da-DK" sz="900" b="1" noProof="1">
                <a:solidFill>
                  <a:schemeClr val="tx1"/>
                </a:solidFill>
                <a:latin typeface="Arial" panose="020B0604020202020204" pitchFamily="34" charset="0"/>
                <a:cs typeface="Arial" panose="020B0604020202020204" pitchFamily="34" charset="0"/>
              </a:rPr>
              <a:t>Nyt Slide </a:t>
            </a:r>
            <a:r>
              <a:rPr lang="da-DK" altLang="da-DK" sz="900" b="0" noProof="1">
                <a:solidFill>
                  <a:schemeClr val="tx1"/>
                </a:solidFill>
                <a:latin typeface="Arial" panose="020B0604020202020204" pitchFamily="34" charset="0"/>
                <a:cs typeface="Arial" panose="020B0604020202020204" pitchFamily="34" charset="0"/>
              </a:rPr>
              <a:t>i </a:t>
            </a:r>
            <a:r>
              <a:rPr lang="da-DK" altLang="da-DK" sz="900" b="1" noProof="1">
                <a:solidFill>
                  <a:schemeClr val="tx1"/>
                </a:solidFill>
                <a:latin typeface="Arial" panose="020B0604020202020204" pitchFamily="34" charset="0"/>
                <a:cs typeface="Arial" panose="020B0604020202020204" pitchFamily="34" charset="0"/>
              </a:rPr>
              <a:t>Hjem</a:t>
            </a:r>
            <a:r>
              <a:rPr lang="da-DK" altLang="da-DK" sz="900" b="0" noProof="1">
                <a:solidFill>
                  <a:schemeClr val="tx1"/>
                </a:solidFill>
                <a:latin typeface="Arial" panose="020B0604020202020204" pitchFamily="34" charset="0"/>
                <a:cs typeface="Arial" panose="020B0604020202020204" pitchFamily="34" charset="0"/>
              </a:rPr>
              <a:t> fanen for at indsætte nyt slide</a:t>
            </a:r>
            <a:br>
              <a:rPr lang="da-DK" altLang="da-DK" sz="900" b="0" noProof="1">
                <a:solidFill>
                  <a:schemeClr val="tx1"/>
                </a:solidFill>
                <a:latin typeface="Arial" panose="020B0604020202020204" pitchFamily="34" charset="0"/>
                <a:cs typeface="Arial" panose="020B0604020202020204" pitchFamily="34" charset="0"/>
              </a:rPr>
            </a:br>
            <a:br>
              <a:rPr lang="da-DK" altLang="da-DK" sz="900" b="0" noProof="1">
                <a:solidFill>
                  <a:schemeClr val="tx1"/>
                </a:solidFill>
                <a:latin typeface="Arial" panose="020B0604020202020204" pitchFamily="34" charset="0"/>
                <a:cs typeface="Arial" panose="020B0604020202020204" pitchFamily="34" charset="0"/>
              </a:rPr>
            </a:br>
            <a:r>
              <a:rPr lang="da-DK" altLang="da-DK" sz="900" b="1" noProof="1">
                <a:solidFill>
                  <a:schemeClr val="tx1"/>
                </a:solidFill>
                <a:latin typeface="Arial" panose="020B0604020202020204" pitchFamily="34" charset="0"/>
                <a:cs typeface="Arial" panose="020B0604020202020204" pitchFamily="34" charset="0"/>
              </a:rPr>
              <a:t>Ændre layout</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Klik på pilen</a:t>
            </a:r>
            <a:r>
              <a:rPr lang="da-DK" altLang="da-DK" sz="900" b="0" baseline="0" noProof="1">
                <a:solidFill>
                  <a:schemeClr val="tx1"/>
                </a:solidFill>
                <a:latin typeface="Arial" panose="020B0604020202020204" pitchFamily="34" charset="0"/>
                <a:cs typeface="Arial" panose="020B0604020202020204" pitchFamily="34" charset="0"/>
              </a:rPr>
              <a:t> ved siden af </a:t>
            </a:r>
            <a:r>
              <a:rPr lang="da-DK" altLang="da-DK" sz="900" b="1" baseline="0" noProof="1">
                <a:solidFill>
                  <a:schemeClr val="tx1"/>
                </a:solidFill>
                <a:latin typeface="Arial" panose="020B0604020202020204" pitchFamily="34" charset="0"/>
                <a:cs typeface="Arial" panose="020B0604020202020204" pitchFamily="34" charset="0"/>
              </a:rPr>
              <a:t>Layout</a:t>
            </a:r>
            <a:r>
              <a:rPr lang="da-DK" altLang="da-DK" sz="900" b="0" baseline="0" noProof="1">
                <a:solidFill>
                  <a:schemeClr val="tx1"/>
                </a:solidFill>
                <a:latin typeface="Arial" panose="020B0604020202020204" pitchFamily="34" charset="0"/>
                <a:cs typeface="Arial" panose="020B0604020202020204" pitchFamily="34" charset="0"/>
              </a:rPr>
              <a:t>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for at få vist en dropdown menu af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mulige slides layout</a:t>
            </a:r>
            <a:endParaRPr lang="da-DK" altLang="da-DK" sz="900" b="0" noProof="1">
              <a:solidFill>
                <a:schemeClr val="tx1"/>
              </a:solidFill>
              <a:latin typeface="Arial" panose="020B0604020202020204" pitchFamily="34" charset="0"/>
              <a:cs typeface="Arial" panose="020B0604020202020204" pitchFamily="34" charset="0"/>
            </a:endParaRPr>
          </a:p>
        </p:txBody>
      </p:sp>
      <p:sp>
        <p:nvSpPr>
          <p:cNvPr id="28" name="Text Box 3">
            <a:extLst>
              <a:ext uri="{FF2B5EF4-FFF2-40B4-BE49-F238E27FC236}">
                <a16:creationId xmlns:a16="http://schemas.microsoft.com/office/drawing/2014/main" id="{F5D76AC5-956B-497C-88E2-05290D3AAF8A}"/>
              </a:ext>
            </a:extLst>
          </p:cNvPr>
          <p:cNvSpPr txBox="1">
            <a:spLocks noChangeArrowheads="1"/>
          </p:cNvSpPr>
          <p:nvPr userDrawn="1"/>
        </p:nvSpPr>
        <p:spPr bwMode="auto">
          <a:xfrm>
            <a:off x="5146193" y="1315876"/>
            <a:ext cx="2448911"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ts val="1200"/>
              </a:spcBef>
              <a:spcAft>
                <a:spcPts val="600"/>
              </a:spcAft>
              <a:buFont typeface="+mj-lt"/>
              <a:buNone/>
              <a:defRPr/>
            </a:pPr>
            <a:r>
              <a:rPr lang="da-DK" sz="900" b="1" noProof="1">
                <a:solidFill>
                  <a:schemeClr val="tx1"/>
                </a:solidFill>
                <a:latin typeface="Arial" panose="020B0604020202020204" pitchFamily="34" charset="0"/>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Nulstil</a:t>
            </a:r>
            <a:r>
              <a:rPr lang="da-DK" altLang="da-DK" sz="900" b="0" noProof="1">
                <a:solidFill>
                  <a:schemeClr val="tx1"/>
                </a:solidFill>
                <a:latin typeface="Arial" panose="020B0604020202020204" pitchFamily="34" charset="0"/>
                <a:cs typeface="Arial" panose="020B0604020202020204" pitchFamily="34" charset="0"/>
              </a:rPr>
              <a:t> for at nulstille placering, størrelse og formatering af pladsholdere til layoutets oprindelige design i </a:t>
            </a:r>
            <a:r>
              <a:rPr lang="da-DK" altLang="da-DK" sz="900" b="1" noProof="1">
                <a:solidFill>
                  <a:schemeClr val="tx1"/>
                </a:solidFill>
                <a:latin typeface="Arial" panose="020B0604020202020204" pitchFamily="34" charset="0"/>
                <a:cs typeface="Arial" panose="020B0604020202020204" pitchFamily="34" charset="0"/>
              </a:rPr>
              <a:t>Hjem</a:t>
            </a:r>
            <a:r>
              <a:rPr lang="da-DK" altLang="da-DK" sz="900" b="0" noProof="1">
                <a:solidFill>
                  <a:schemeClr val="tx1"/>
                </a:solidFill>
                <a:latin typeface="Arial" panose="020B0604020202020204" pitchFamily="34" charset="0"/>
                <a:cs typeface="Arial" panose="020B0604020202020204" pitchFamily="34" charset="0"/>
              </a:rPr>
              <a:t> fanen</a:t>
            </a:r>
          </a:p>
          <a:p>
            <a:pPr marL="0" marR="0" indent="0" algn="l" defTabSz="914400" rtl="0" eaLnBrk="1" fontAlgn="auto" latinLnBrk="0" hangingPunct="1">
              <a:lnSpc>
                <a:spcPct val="100000"/>
              </a:lnSpc>
              <a:spcBef>
                <a:spcPts val="0"/>
              </a:spcBef>
              <a:spcAft>
                <a:spcPts val="600"/>
              </a:spcAft>
              <a:buClrTx/>
              <a:buSzTx/>
              <a:buFont typeface="+mj-lt"/>
              <a:buNone/>
              <a:tabLst/>
              <a:defRPr/>
            </a:pPr>
            <a:endParaRPr lang="da-DK" sz="900" b="1"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latin typeface="Arial" panose="020B0604020202020204" pitchFamily="34" charset="0"/>
                <a:cs typeface="Arial" panose="020B0604020202020204" pitchFamily="34" charset="0"/>
              </a:rPr>
              <a:t>BILLEDER</a:t>
            </a:r>
            <a:endParaRPr lang="da-DK" sz="16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br>
              <a:rPr lang="da-DK" altLang="da-DK" sz="900" b="0" noProof="1">
                <a:solidFill>
                  <a:schemeClr val="tx1"/>
                </a:solidFill>
                <a:latin typeface="Arial" panose="020B0604020202020204" pitchFamily="34" charset="0"/>
                <a:cs typeface="Arial" panose="020B0604020202020204" pitchFamily="34" charset="0"/>
              </a:rPr>
            </a:br>
            <a:r>
              <a:rPr lang="da-DK" altLang="da-DK" sz="900" b="1" noProof="1">
                <a:solidFill>
                  <a:schemeClr val="tx1"/>
                </a:solidFill>
                <a:latin typeface="Arial" panose="020B0604020202020204" pitchFamily="34" charset="0"/>
                <a:cs typeface="Arial" panose="020B0604020202020204" pitchFamily="34" charset="0"/>
              </a:rPr>
              <a:t>TIP: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a:p>
            <a:pPr eaLnBrk="1" hangingPunct="1">
              <a:spcAft>
                <a:spcPts val="600"/>
              </a:spcAft>
              <a:defRPr/>
            </a:pPr>
            <a:endParaRPr lang="da-DK" altLang="da-DK" sz="900" b="1" noProof="1">
              <a:solidFill>
                <a:schemeClr val="tx1"/>
              </a:solidFill>
              <a:latin typeface="Arial" panose="020B0604020202020204" pitchFamily="34" charset="0"/>
              <a:cs typeface="Arial" panose="020B0604020202020204" pitchFamily="34" charset="0"/>
            </a:endParaRPr>
          </a:p>
        </p:txBody>
      </p:sp>
      <p:sp>
        <p:nvSpPr>
          <p:cNvPr id="30" name="Text Box 4">
            <a:extLst>
              <a:ext uri="{FF2B5EF4-FFF2-40B4-BE49-F238E27FC236}">
                <a16:creationId xmlns:a16="http://schemas.microsoft.com/office/drawing/2014/main" id="{460FBAEE-DC7E-44A6-BEA8-1DCAE4DE7726}"/>
              </a:ext>
            </a:extLst>
          </p:cNvPr>
          <p:cNvSpPr txBox="1">
            <a:spLocks noChangeArrowheads="1"/>
          </p:cNvSpPr>
          <p:nvPr userDrawn="1"/>
        </p:nvSpPr>
        <p:spPr bwMode="auto">
          <a:xfrm>
            <a:off x="8971564" y="1315876"/>
            <a:ext cx="2856899" cy="435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latin typeface="Arial" panose="020B0604020202020204" pitchFamily="34" charset="0"/>
                <a:cs typeface="Arial" panose="020B0604020202020204" pitchFamily="34" charset="0"/>
              </a:rPr>
              <a:t>SIDEHOVED &amp; -FOD</a:t>
            </a:r>
            <a:endParaRPr lang="da-DK" altLang="da-DK" sz="1600" b="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Arial" panose="020B0604020202020204" pitchFamily="34" charset="0"/>
                <a:cs typeface="Arial" panose="020B0604020202020204" pitchFamily="34" charset="0"/>
              </a:rPr>
              <a:t>Gør dette som</a:t>
            </a:r>
            <a:r>
              <a:rPr lang="da-DK" altLang="da-DK" sz="900" b="0" baseline="0" noProof="1">
                <a:solidFill>
                  <a:schemeClr val="tx1"/>
                </a:solidFill>
                <a:latin typeface="Arial" panose="020B0604020202020204" pitchFamily="34" charset="0"/>
                <a:cs typeface="Arial" panose="020B0604020202020204" pitchFamily="34" charset="0"/>
              </a:rPr>
              <a:t> det sidste i din præsentation, så ændringerne slår igennem på alle slides</a:t>
            </a: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Sidehoved og Sidefod</a:t>
            </a:r>
            <a:r>
              <a:rPr lang="da-DK" altLang="da-DK" sz="900" b="0" noProof="1">
                <a:solidFill>
                  <a:schemeClr val="tx1"/>
                </a:solidFill>
                <a:latin typeface="Arial" panose="020B0604020202020204" pitchFamily="34" charset="0"/>
                <a:cs typeface="Arial" panose="020B0604020202020204" pitchFamily="34" charset="0"/>
              </a:rPr>
              <a:t> i fanen </a:t>
            </a:r>
            <a:r>
              <a:rPr lang="da-DK" altLang="da-DK" sz="900" b="1" noProof="1">
                <a:solidFill>
                  <a:schemeClr val="tx1"/>
                </a:solidFill>
                <a:latin typeface="Arial" panose="020B0604020202020204" pitchFamily="34" charset="0"/>
                <a:cs typeface="Arial" panose="020B0604020202020204" pitchFamily="34" charset="0"/>
              </a:rPr>
              <a:t>Indsæt</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(indtast evt. tekst i sidefod)</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Anvend på alle </a:t>
            </a:r>
            <a:r>
              <a:rPr lang="da-DK" altLang="da-DK" sz="900" b="0" noProof="1">
                <a:solidFill>
                  <a:schemeClr val="tx1"/>
                </a:solidFill>
                <a:latin typeface="Arial" panose="020B0604020202020204" pitchFamily="34" charset="0"/>
                <a:cs typeface="Arial" panose="020B0604020202020204" pitchFamily="34" charset="0"/>
              </a:rPr>
              <a:t>eller </a:t>
            </a:r>
            <a:r>
              <a:rPr lang="da-DK" altLang="da-DK" sz="900" b="1" noProof="1">
                <a:solidFill>
                  <a:schemeClr val="tx1"/>
                </a:solidFill>
                <a:latin typeface="Arial" panose="020B0604020202020204" pitchFamily="34" charset="0"/>
                <a:cs typeface="Arial" panose="020B0604020202020204" pitchFamily="34" charset="0"/>
              </a:rPr>
              <a:t>Anvend</a:t>
            </a:r>
            <a:r>
              <a:rPr lang="da-DK" altLang="da-DK" sz="900" b="0" noProof="1">
                <a:solidFill>
                  <a:schemeClr val="tx1"/>
                </a:solidFill>
                <a:latin typeface="Arial" panose="020B0604020202020204" pitchFamily="34" charset="0"/>
                <a:cs typeface="Arial" panose="020B0604020202020204" pitchFamily="34" charset="0"/>
              </a:rPr>
              <a:t> hvis det kun skal være på et enkelt slide</a:t>
            </a:r>
          </a:p>
          <a:p>
            <a:pPr eaLnBrk="1" hangingPunct="1">
              <a:spcAft>
                <a:spcPts val="600"/>
              </a:spcAft>
              <a:defRPr/>
            </a:pPr>
            <a:endParaRPr 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sz="1600">
                <a:latin typeface="Arial" panose="020B0604020202020204" pitchFamily="34" charset="0"/>
                <a:cs typeface="Arial" panose="020B0604020202020204" pitchFamily="34" charset="0"/>
              </a:rPr>
              <a:t>HJÆLPELINJER</a:t>
            </a:r>
            <a:endParaRPr lang="da-DK" sz="16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Vis </a:t>
            </a:r>
            <a:r>
              <a:rPr lang="da-DK" altLang="da-DK" sz="900" b="0" noProof="1">
                <a:solidFill>
                  <a:schemeClr val="tx1"/>
                </a:solidFill>
                <a:latin typeface="Arial" panose="020B0604020202020204" pitchFamily="34" charset="0"/>
                <a:cs typeface="Arial" panose="020B0604020202020204" pitchFamily="34" charset="0"/>
              </a:rPr>
              <a:t>og sæt hak ved </a:t>
            </a:r>
            <a:r>
              <a:rPr lang="da-DK" alt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br>
              <a:rPr lang="da-DK" altLang="da-DK" sz="900" b="1" noProof="1">
                <a:solidFill>
                  <a:schemeClr val="tx1"/>
                </a:solidFill>
                <a:latin typeface="Arial" panose="020B0604020202020204" pitchFamily="34" charset="0"/>
                <a:cs typeface="Arial" panose="020B0604020202020204" pitchFamily="34" charset="0"/>
              </a:rPr>
            </a:br>
            <a:r>
              <a:rPr lang="da-DK" altLang="da-DK" sz="900" b="1" noProof="1">
                <a:solidFill>
                  <a:schemeClr val="tx1"/>
                </a:solidFill>
                <a:latin typeface="Arial" panose="020B0604020202020204" pitchFamily="34" charset="0"/>
                <a:cs typeface="Arial" panose="020B0604020202020204" pitchFamily="34" charset="0"/>
              </a:rPr>
              <a:t>TIP: Alt + F9 </a:t>
            </a:r>
            <a:r>
              <a:rPr lang="da-DK" altLang="da-DK" sz="900" b="0" noProof="1">
                <a:solidFill>
                  <a:schemeClr val="tx1"/>
                </a:solidFill>
                <a:latin typeface="Arial" panose="020B0604020202020204" pitchFamily="34" charset="0"/>
                <a:cs typeface="Arial" panose="020B0604020202020204" pitchFamily="34" charset="0"/>
              </a:rPr>
              <a:t>for hurtig visning af hjælpelinjer</a:t>
            </a:r>
            <a:br>
              <a:rPr lang="da-DK" altLang="da-DK" sz="900" b="0" noProof="1">
                <a:solidFill>
                  <a:schemeClr val="tx1"/>
                </a:solidFill>
                <a:latin typeface="Arial" panose="020B0604020202020204" pitchFamily="34" charset="0"/>
                <a:cs typeface="Arial" panose="020B0604020202020204" pitchFamily="34" charset="0"/>
              </a:rPr>
            </a:b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1600" b="0" noProof="1">
                <a:solidFill>
                  <a:schemeClr val="tx1"/>
                </a:solidFill>
                <a:latin typeface="Arial" panose="020B0604020202020204" pitchFamily="34" charset="0"/>
                <a:cs typeface="Arial" panose="020B0604020202020204" pitchFamily="34" charset="0"/>
              </a:rPr>
              <a:t>COPY/PASTE INDHOLD</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Du har 2 muligheder, når du kopierer gammelt indhold over i din nye præsentation:</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Best practice: </a:t>
            </a:r>
            <a:r>
              <a:rPr lang="da-DK" altLang="da-DK" sz="900" b="0" noProof="1">
                <a:solidFill>
                  <a:schemeClr val="tx1"/>
                </a:solidFill>
                <a:latin typeface="Arial" panose="020B0604020202020204" pitchFamily="34" charset="0"/>
                <a:cs typeface="Arial" panose="020B0604020202020204" pitchFamily="34" charset="0"/>
              </a:rPr>
              <a:t>Opret et slide i din nye præsentation og kopier ét indholdselement ad gangen (fx kopier al tekst fra én tekstboks)</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Eller kopier et helt slide over i din nye præsentation og vælg derefter et passende layout . Husk at slette de gamle, forkerte layouts (gå i Vis &gt; Slidemaster og slet dem)</a:t>
            </a:r>
          </a:p>
        </p:txBody>
      </p:sp>
      <p:pic>
        <p:nvPicPr>
          <p:cNvPr id="31" name="Picture 30">
            <a:extLst>
              <a:ext uri="{FF2B5EF4-FFF2-40B4-BE49-F238E27FC236}">
                <a16:creationId xmlns:a16="http://schemas.microsoft.com/office/drawing/2014/main" id="{E7B73ADD-C9A2-4CC9-B9B1-829AB8120F3E}"/>
              </a:ext>
            </a:extLst>
          </p:cNvPr>
          <p:cNvPicPr>
            <a:picLocks noChangeAspect="1"/>
          </p:cNvPicPr>
          <p:nvPr userDrawn="1"/>
        </p:nvPicPr>
        <p:blipFill>
          <a:blip r:embed="rId2"/>
          <a:stretch>
            <a:fillRect/>
          </a:stretch>
        </p:blipFill>
        <p:spPr>
          <a:xfrm>
            <a:off x="2688181" y="3596131"/>
            <a:ext cx="257143" cy="285714"/>
          </a:xfrm>
          <a:prstGeom prst="rect">
            <a:avLst/>
          </a:prstGeom>
        </p:spPr>
      </p:pic>
      <p:pic>
        <p:nvPicPr>
          <p:cNvPr id="32" name="Picture 31">
            <a:extLst>
              <a:ext uri="{FF2B5EF4-FFF2-40B4-BE49-F238E27FC236}">
                <a16:creationId xmlns:a16="http://schemas.microsoft.com/office/drawing/2014/main" id="{94E7EF11-FB06-4FF3-89B6-C9C7B40D4DAE}"/>
              </a:ext>
            </a:extLst>
          </p:cNvPr>
          <p:cNvPicPr>
            <a:picLocks noChangeAspect="1"/>
          </p:cNvPicPr>
          <p:nvPr userDrawn="1"/>
        </p:nvPicPr>
        <p:blipFill rotWithShape="1">
          <a:blip r:embed="rId3"/>
          <a:srcRect l="3901" t="45142" r="62601" b="9046"/>
          <a:stretch/>
        </p:blipFill>
        <p:spPr>
          <a:xfrm>
            <a:off x="7279000" y="2848684"/>
            <a:ext cx="341204" cy="321707"/>
          </a:xfrm>
          <a:prstGeom prst="rect">
            <a:avLst/>
          </a:prstGeom>
        </p:spPr>
      </p:pic>
      <p:pic>
        <p:nvPicPr>
          <p:cNvPr id="33" name="Billede 1">
            <a:extLst>
              <a:ext uri="{FF2B5EF4-FFF2-40B4-BE49-F238E27FC236}">
                <a16:creationId xmlns:a16="http://schemas.microsoft.com/office/drawing/2014/main" id="{58944A03-80A9-4768-89E7-4E910EFFBC28}"/>
              </a:ext>
            </a:extLst>
          </p:cNvPr>
          <p:cNvPicPr>
            <a:picLocks noChangeAspect="1"/>
          </p:cNvPicPr>
          <p:nvPr userDrawn="1"/>
        </p:nvPicPr>
        <p:blipFill>
          <a:blip r:embed="rId4"/>
          <a:stretch>
            <a:fillRect/>
          </a:stretch>
        </p:blipFill>
        <p:spPr>
          <a:xfrm>
            <a:off x="2693628" y="4892667"/>
            <a:ext cx="308589" cy="528030"/>
          </a:xfrm>
          <a:prstGeom prst="rect">
            <a:avLst/>
          </a:prstGeom>
        </p:spPr>
      </p:pic>
      <p:pic>
        <p:nvPicPr>
          <p:cNvPr id="35" name="Billede 4">
            <a:extLst>
              <a:ext uri="{FF2B5EF4-FFF2-40B4-BE49-F238E27FC236}">
                <a16:creationId xmlns:a16="http://schemas.microsoft.com/office/drawing/2014/main" id="{51BFC2D6-78F9-4DE9-9EA2-2262FCDF4EAF}"/>
              </a:ext>
            </a:extLst>
          </p:cNvPr>
          <p:cNvPicPr>
            <a:picLocks noChangeAspect="1"/>
          </p:cNvPicPr>
          <p:nvPr userDrawn="1"/>
        </p:nvPicPr>
        <p:blipFill rotWithShape="1">
          <a:blip r:embed="rId5"/>
          <a:srcRect l="3031"/>
          <a:stretch/>
        </p:blipFill>
        <p:spPr>
          <a:xfrm>
            <a:off x="7351414" y="1742599"/>
            <a:ext cx="496606" cy="172842"/>
          </a:xfrm>
          <a:prstGeom prst="rect">
            <a:avLst/>
          </a:prstGeom>
        </p:spPr>
      </p:pic>
      <p:pic>
        <p:nvPicPr>
          <p:cNvPr id="36" name="Billede 5">
            <a:extLst>
              <a:ext uri="{FF2B5EF4-FFF2-40B4-BE49-F238E27FC236}">
                <a16:creationId xmlns:a16="http://schemas.microsoft.com/office/drawing/2014/main" id="{EBC4A3E5-1D15-4741-BFC6-17ACF4D5CD3D}"/>
              </a:ext>
            </a:extLst>
          </p:cNvPr>
          <p:cNvPicPr>
            <a:picLocks noChangeAspect="1"/>
          </p:cNvPicPr>
          <p:nvPr userDrawn="1"/>
        </p:nvPicPr>
        <p:blipFill>
          <a:blip r:embed="rId6"/>
          <a:stretch>
            <a:fillRect/>
          </a:stretch>
        </p:blipFill>
        <p:spPr>
          <a:xfrm>
            <a:off x="7355144" y="3530179"/>
            <a:ext cx="366043" cy="480431"/>
          </a:xfrm>
          <a:prstGeom prst="rect">
            <a:avLst/>
          </a:prstGeom>
        </p:spPr>
      </p:pic>
      <p:pic>
        <p:nvPicPr>
          <p:cNvPr id="37" name="Picture 36">
            <a:extLst>
              <a:ext uri="{FF2B5EF4-FFF2-40B4-BE49-F238E27FC236}">
                <a16:creationId xmlns:a16="http://schemas.microsoft.com/office/drawing/2014/main" id="{6C19287C-813E-4966-89A1-64D6247DEA84}"/>
              </a:ext>
            </a:extLst>
          </p:cNvPr>
          <p:cNvPicPr>
            <a:picLocks noChangeAspect="1"/>
          </p:cNvPicPr>
          <p:nvPr userDrawn="1"/>
        </p:nvPicPr>
        <p:blipFill>
          <a:blip r:embed="rId7"/>
          <a:stretch>
            <a:fillRect/>
          </a:stretch>
        </p:blipFill>
        <p:spPr>
          <a:xfrm>
            <a:off x="2707673" y="3119884"/>
            <a:ext cx="457143" cy="257143"/>
          </a:xfrm>
          <a:prstGeom prst="rect">
            <a:avLst/>
          </a:prstGeom>
        </p:spPr>
      </p:pic>
      <p:pic>
        <p:nvPicPr>
          <p:cNvPr id="38" name="Picture 37">
            <a:extLst>
              <a:ext uri="{FF2B5EF4-FFF2-40B4-BE49-F238E27FC236}">
                <a16:creationId xmlns:a16="http://schemas.microsoft.com/office/drawing/2014/main" id="{007658DD-99CF-4B02-82C0-E6D1C908CA1A}"/>
              </a:ext>
            </a:extLst>
          </p:cNvPr>
          <p:cNvPicPr>
            <a:picLocks noChangeAspect="1"/>
          </p:cNvPicPr>
          <p:nvPr userDrawn="1"/>
        </p:nvPicPr>
        <p:blipFill>
          <a:blip r:embed="rId8"/>
          <a:stretch>
            <a:fillRect/>
          </a:stretch>
        </p:blipFill>
        <p:spPr>
          <a:xfrm>
            <a:off x="2694602" y="5570435"/>
            <a:ext cx="475428" cy="176762"/>
          </a:xfrm>
          <a:prstGeom prst="rect">
            <a:avLst/>
          </a:prstGeom>
        </p:spPr>
      </p:pic>
      <p:pic>
        <p:nvPicPr>
          <p:cNvPr id="2" name="Billede 1">
            <a:extLst>
              <a:ext uri="{FF2B5EF4-FFF2-40B4-BE49-F238E27FC236}">
                <a16:creationId xmlns:a16="http://schemas.microsoft.com/office/drawing/2014/main" id="{26EBBCCB-2BB3-400E-9ED5-4D444B275FAE}"/>
              </a:ext>
            </a:extLst>
          </p:cNvPr>
          <p:cNvPicPr>
            <a:picLocks noChangeAspect="1"/>
          </p:cNvPicPr>
          <p:nvPr userDrawn="1"/>
        </p:nvPicPr>
        <p:blipFill>
          <a:blip r:embed="rId9"/>
          <a:stretch>
            <a:fillRect/>
          </a:stretch>
        </p:blipFill>
        <p:spPr>
          <a:xfrm>
            <a:off x="2731397" y="1338431"/>
            <a:ext cx="1556963" cy="1729959"/>
          </a:xfrm>
          <a:prstGeom prst="rect">
            <a:avLst/>
          </a:prstGeom>
        </p:spPr>
      </p:pic>
      <p:sp>
        <p:nvSpPr>
          <p:cNvPr id="15" name="Date_GeneralDate">
            <a:extLst>
              <a:ext uri="{FF2B5EF4-FFF2-40B4-BE49-F238E27FC236}">
                <a16:creationId xmlns:a16="http://schemas.microsoft.com/office/drawing/2014/main" id="{C652BEC5-EDF7-4475-B34C-EBB5796CA89A}"/>
              </a:ext>
            </a:extLst>
          </p:cNvPr>
          <p:cNvSpPr>
            <a:spLocks noGrp="1"/>
          </p:cNvSpPr>
          <p:nvPr>
            <p:ph type="dt" sz="half" idx="10"/>
          </p:nvPr>
        </p:nvSpPr>
        <p:spPr>
          <a:xfrm>
            <a:off x="0" y="6912000"/>
            <a:ext cx="0" cy="0"/>
          </a:xfrm>
          <a:prstGeom prst="rect">
            <a:avLst/>
          </a:prstGeom>
        </p:spPr>
        <p:txBody>
          <a:bodyPr/>
          <a:lstStyle>
            <a:lvl1pPr>
              <a:defRPr sz="100">
                <a:noFill/>
              </a:defRPr>
            </a:lvl1pPr>
          </a:lstStyle>
          <a:p>
            <a:fld id="{65E08A0A-942C-4853-833F-3BD0856B2997}" type="datetime2">
              <a:rPr lang="da-DK" smtClean="0"/>
              <a:t>3. februar 2025</a:t>
            </a:fld>
            <a:endParaRPr lang="da-DK"/>
          </a:p>
        </p:txBody>
      </p:sp>
      <p:sp>
        <p:nvSpPr>
          <p:cNvPr id="16" name="FLD_PresentationTitle">
            <a:extLst>
              <a:ext uri="{FF2B5EF4-FFF2-40B4-BE49-F238E27FC236}">
                <a16:creationId xmlns:a16="http://schemas.microsoft.com/office/drawing/2014/main" id="{62606C33-6FB4-4D3E-9DA0-AEE3B06B99FB}"/>
              </a:ext>
            </a:extLst>
          </p:cNvPr>
          <p:cNvSpPr>
            <a:spLocks noGrp="1"/>
          </p:cNvSpPr>
          <p:nvPr>
            <p:ph type="ftr" sz="quarter" idx="11"/>
          </p:nvPr>
        </p:nvSpPr>
        <p:spPr>
          <a:xfrm>
            <a:off x="0" y="6912000"/>
            <a:ext cx="0" cy="0"/>
          </a:xfrm>
          <a:prstGeom prst="rect">
            <a:avLst/>
          </a:prstGeom>
        </p:spPr>
        <p:txBody>
          <a:bodyPr/>
          <a:lstStyle>
            <a:lvl1pPr>
              <a:defRPr sz="100">
                <a:noFill/>
              </a:defRPr>
            </a:lvl1pPr>
          </a:lstStyle>
          <a:p>
            <a:endParaRPr lang="da-DK"/>
          </a:p>
        </p:txBody>
      </p:sp>
      <p:sp>
        <p:nvSpPr>
          <p:cNvPr id="17" name="Slide Number Placeholder 5">
            <a:extLst>
              <a:ext uri="{FF2B5EF4-FFF2-40B4-BE49-F238E27FC236}">
                <a16:creationId xmlns:a16="http://schemas.microsoft.com/office/drawing/2014/main" id="{4B83D71F-BE54-499C-8D6E-EC82208AA3B7}"/>
              </a:ext>
            </a:extLst>
          </p:cNvPr>
          <p:cNvSpPr>
            <a:spLocks noGrp="1"/>
          </p:cNvSpPr>
          <p:nvPr>
            <p:ph type="sldNum" sz="quarter" idx="12"/>
          </p:nvPr>
        </p:nvSpPr>
        <p:spPr>
          <a:xfrm>
            <a:off x="0" y="6912000"/>
            <a:ext cx="0" cy="0"/>
          </a:xfrm>
          <a:prstGeom prst="rect">
            <a:avLst/>
          </a:prstGeom>
        </p:spPr>
        <p:txBody>
          <a:bodyPr/>
          <a:lstStyle>
            <a:lvl1pPr>
              <a:defRPr>
                <a:noFill/>
              </a:defRPr>
            </a:lvl1pPr>
          </a:lstStyle>
          <a:p>
            <a:fld id="{24C8C45C-947F-4981-8B3F-4F32E973C901}" type="slidenum">
              <a:rPr lang="da-DK" smtClean="0"/>
              <a:pPr/>
              <a:t>‹#›</a:t>
            </a:fld>
            <a:endParaRPr lang="da-DK"/>
          </a:p>
        </p:txBody>
      </p:sp>
    </p:spTree>
    <p:extLst>
      <p:ext uri="{BB962C8B-B14F-4D97-AF65-F5344CB8AC3E}">
        <p14:creationId xmlns:p14="http://schemas.microsoft.com/office/powerpoint/2010/main" val="3782225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fslutnings/ mellemslide  ">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10" name="Freeform: Shape 9">
            <a:extLst>
              <a:ext uri="{FF2B5EF4-FFF2-40B4-BE49-F238E27FC236}">
                <a16:creationId xmlns:a16="http://schemas.microsoft.com/office/drawing/2014/main" id="{DE2B0588-8014-4342-9277-E87CEC413C8A}"/>
              </a:ext>
            </a:extLst>
          </p:cNvPr>
          <p:cNvSpPr/>
          <p:nvPr userDrawn="1"/>
        </p:nvSpPr>
        <p:spPr>
          <a:xfrm>
            <a:off x="4030977" y="0"/>
            <a:ext cx="8161022" cy="5338810"/>
          </a:xfrm>
          <a:custGeom>
            <a:avLst/>
            <a:gdLst>
              <a:gd name="connsiteX0" fmla="*/ 709020 w 8161022"/>
              <a:gd name="connsiteY0" fmla="*/ 0 h 5338810"/>
              <a:gd name="connsiteX1" fmla="*/ 8161022 w 8161022"/>
              <a:gd name="connsiteY1" fmla="*/ 0 h 5338810"/>
              <a:gd name="connsiteX2" fmla="*/ 8161022 w 8161022"/>
              <a:gd name="connsiteY2" fmla="*/ 2635973 h 5338810"/>
              <a:gd name="connsiteX3" fmla="*/ 8132200 w 8161022"/>
              <a:gd name="connsiteY3" fmla="*/ 2660033 h 5338810"/>
              <a:gd name="connsiteX4" fmla="*/ 700781 w 8161022"/>
              <a:gd name="connsiteY4" fmla="*/ 4767423 h 5338810"/>
              <a:gd name="connsiteX5" fmla="*/ 403077 w 8161022"/>
              <a:gd name="connsiteY5" fmla="*/ 731266 h 533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61022" h="5338810">
                <a:moveTo>
                  <a:pt x="709020" y="0"/>
                </a:moveTo>
                <a:lnTo>
                  <a:pt x="8161022" y="0"/>
                </a:lnTo>
                <a:lnTo>
                  <a:pt x="8161022" y="2635973"/>
                </a:lnTo>
                <a:lnTo>
                  <a:pt x="8132200" y="2660033"/>
                </a:lnTo>
                <a:cubicBezTo>
                  <a:pt x="5137717" y="5100033"/>
                  <a:pt x="2079392" y="6049481"/>
                  <a:pt x="700781" y="4767423"/>
                </a:cubicBezTo>
                <a:cubicBezTo>
                  <a:pt x="-147591" y="3978464"/>
                  <a:pt x="-199245" y="2493827"/>
                  <a:pt x="403077" y="731266"/>
                </a:cubicBezTo>
                <a:close/>
              </a:path>
            </a:pathLst>
          </a:custGeom>
          <a:solidFill>
            <a:srgbClr val="6DC5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err="1"/>
          </a:p>
        </p:txBody>
      </p:sp>
      <p:sp>
        <p:nvSpPr>
          <p:cNvPr id="2" name="Title 1"/>
          <p:cNvSpPr>
            <a:spLocks noGrp="1"/>
          </p:cNvSpPr>
          <p:nvPr>
            <p:ph type="ctrTitle"/>
          </p:nvPr>
        </p:nvSpPr>
        <p:spPr>
          <a:xfrm>
            <a:off x="720000" y="1122363"/>
            <a:ext cx="10751397" cy="2387600"/>
          </a:xfrm>
        </p:spPr>
        <p:txBody>
          <a:bodyPr anchor="t" anchorCtr="0"/>
          <a:lstStyle>
            <a:lvl1pPr algn="l">
              <a:defRPr sz="4000">
                <a:solidFill>
                  <a:schemeClr val="tx1"/>
                </a:solidFill>
              </a:defRPr>
            </a:lvl1pPr>
          </a:lstStyle>
          <a:p>
            <a:r>
              <a:rPr lang="en-US"/>
              <a:t>Click to edit Master title style</a:t>
            </a:r>
            <a:endParaRPr lang="da-DK"/>
          </a:p>
        </p:txBody>
      </p:sp>
      <p:pic>
        <p:nvPicPr>
          <p:cNvPr id="9" name="Graphic 8">
            <a:extLst>
              <a:ext uri="{FF2B5EF4-FFF2-40B4-BE49-F238E27FC236}">
                <a16:creationId xmlns:a16="http://schemas.microsoft.com/office/drawing/2014/main" id="{16273D8F-5CDE-40F7-8C46-45A1EE174B9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20000" y="5558400"/>
            <a:ext cx="2778368" cy="318454"/>
          </a:xfrm>
          <a:prstGeom prst="rect">
            <a:avLst/>
          </a:prstGeom>
        </p:spPr>
      </p:pic>
      <p:sp>
        <p:nvSpPr>
          <p:cNvPr id="11" name="Date_GeneralDate">
            <a:extLst>
              <a:ext uri="{FF2B5EF4-FFF2-40B4-BE49-F238E27FC236}">
                <a16:creationId xmlns:a16="http://schemas.microsoft.com/office/drawing/2014/main" id="{6A764FBD-00F4-45C6-AFC5-C3488F4F7606}"/>
              </a:ext>
            </a:extLst>
          </p:cNvPr>
          <p:cNvSpPr>
            <a:spLocks noGrp="1"/>
          </p:cNvSpPr>
          <p:nvPr>
            <p:ph type="dt" sz="half" idx="10"/>
          </p:nvPr>
        </p:nvSpPr>
        <p:spPr>
          <a:xfrm>
            <a:off x="0" y="6912000"/>
            <a:ext cx="0" cy="0"/>
          </a:xfrm>
          <a:prstGeom prst="rect">
            <a:avLst/>
          </a:prstGeom>
        </p:spPr>
        <p:txBody>
          <a:bodyPr/>
          <a:lstStyle>
            <a:lvl1pPr>
              <a:defRPr sz="100">
                <a:noFill/>
              </a:defRPr>
            </a:lvl1pPr>
          </a:lstStyle>
          <a:p>
            <a:fld id="{65E08A0A-942C-4853-833F-3BD0856B2997}" type="datetime2">
              <a:rPr lang="da-DK" smtClean="0"/>
              <a:t>3. februar 2025</a:t>
            </a:fld>
            <a:endParaRPr lang="da-DK"/>
          </a:p>
        </p:txBody>
      </p:sp>
      <p:sp>
        <p:nvSpPr>
          <p:cNvPr id="12" name="FLD_PresentationTitle">
            <a:extLst>
              <a:ext uri="{FF2B5EF4-FFF2-40B4-BE49-F238E27FC236}">
                <a16:creationId xmlns:a16="http://schemas.microsoft.com/office/drawing/2014/main" id="{0DC696A6-4D63-4DA6-A55D-E40A4B07AEAA}"/>
              </a:ext>
            </a:extLst>
          </p:cNvPr>
          <p:cNvSpPr>
            <a:spLocks noGrp="1"/>
          </p:cNvSpPr>
          <p:nvPr>
            <p:ph type="ftr" sz="quarter" idx="11"/>
          </p:nvPr>
        </p:nvSpPr>
        <p:spPr>
          <a:xfrm>
            <a:off x="0" y="6912000"/>
            <a:ext cx="0" cy="0"/>
          </a:xfrm>
          <a:prstGeom prst="rect">
            <a:avLst/>
          </a:prstGeom>
        </p:spPr>
        <p:txBody>
          <a:bodyPr/>
          <a:lstStyle>
            <a:lvl1pPr>
              <a:defRPr sz="100">
                <a:noFill/>
              </a:defRPr>
            </a:lvl1pPr>
          </a:lstStyle>
          <a:p>
            <a:endParaRPr lang="da-DK"/>
          </a:p>
        </p:txBody>
      </p:sp>
      <p:sp>
        <p:nvSpPr>
          <p:cNvPr id="16" name="Slide Number Placeholder 5">
            <a:extLst>
              <a:ext uri="{FF2B5EF4-FFF2-40B4-BE49-F238E27FC236}">
                <a16:creationId xmlns:a16="http://schemas.microsoft.com/office/drawing/2014/main" id="{52266EE6-92F6-41FA-93FD-9E1D15B7785D}"/>
              </a:ext>
            </a:extLst>
          </p:cNvPr>
          <p:cNvSpPr>
            <a:spLocks noGrp="1"/>
          </p:cNvSpPr>
          <p:nvPr>
            <p:ph type="sldNum" sz="quarter" idx="12"/>
          </p:nvPr>
        </p:nvSpPr>
        <p:spPr>
          <a:xfrm>
            <a:off x="0" y="6912000"/>
            <a:ext cx="0" cy="0"/>
          </a:xfrm>
          <a:prstGeom prst="rect">
            <a:avLst/>
          </a:prstGeom>
        </p:spPr>
        <p:txBody>
          <a:bodyPr/>
          <a:lstStyle>
            <a:lvl1pPr>
              <a:defRPr>
                <a:noFill/>
              </a:defRPr>
            </a:lvl1pPr>
          </a:lstStyle>
          <a:p>
            <a:fld id="{24C8C45C-947F-4981-8B3F-4F32E973C901}" type="slidenum">
              <a:rPr lang="da-DK" smtClean="0"/>
              <a:pPr/>
              <a:t>‹#›</a:t>
            </a:fld>
            <a:endParaRPr lang="da-DK"/>
          </a:p>
        </p:txBody>
      </p:sp>
    </p:spTree>
    <p:extLst>
      <p:ext uri="{BB962C8B-B14F-4D97-AF65-F5344CB8AC3E}">
        <p14:creationId xmlns:p14="http://schemas.microsoft.com/office/powerpoint/2010/main" val="2478467235"/>
      </p:ext>
    </p:extLst>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gt;Brug ikke layouts efter dette &gt;&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4400" b="0" noProof="0">
                <a:solidFill>
                  <a:schemeClr val="bg1"/>
                </a:solidFill>
              </a:rPr>
              <a:t>Hvis du ser andre </a:t>
            </a:r>
            <a:r>
              <a:rPr lang="da-DK" sz="4400" b="1" i="1" noProof="0">
                <a:solidFill>
                  <a:schemeClr val="bg1"/>
                </a:solidFill>
              </a:rPr>
              <a:t>layouts efter dette,</a:t>
            </a:r>
            <a:br>
              <a:rPr lang="da-DK" sz="4400" b="0" i="0" noProof="0">
                <a:solidFill>
                  <a:schemeClr val="bg1"/>
                </a:solidFill>
              </a:rPr>
            </a:br>
            <a:r>
              <a:rPr lang="da-DK" sz="4400" b="0" noProof="0">
                <a:solidFill>
                  <a:schemeClr val="bg1"/>
                </a:solidFill>
              </a:rPr>
              <a:t>brug dem ikke. Disse layouts </a:t>
            </a:r>
            <a:r>
              <a:rPr lang="da-DK" sz="4400" b="1" i="1" u="none" noProof="0">
                <a:solidFill>
                  <a:schemeClr val="bg1"/>
                </a:solidFill>
              </a:rPr>
              <a:t>tilhører ikke </a:t>
            </a:r>
            <a:r>
              <a:rPr lang="da-DK" sz="4400" b="0" i="0" u="none" noProof="0">
                <a:solidFill>
                  <a:schemeClr val="bg1"/>
                </a:solidFill>
              </a:rPr>
              <a:t>vores </a:t>
            </a:r>
            <a:r>
              <a:rPr lang="da-DK" sz="4400" b="0" i="0" u="none" noProof="1">
                <a:solidFill>
                  <a:schemeClr val="bg1"/>
                </a:solidFill>
              </a:rPr>
              <a:t>corporate</a:t>
            </a:r>
            <a:r>
              <a:rPr lang="da-DK" sz="4400" b="0" i="0" u="none" noProof="0">
                <a:solidFill>
                  <a:schemeClr val="bg1"/>
                </a:solidFill>
              </a:rPr>
              <a:t> </a:t>
            </a:r>
            <a:r>
              <a:rPr lang="da-DK" sz="4400" b="0" noProof="0">
                <a:solidFill>
                  <a:schemeClr val="bg1"/>
                </a:solidFill>
              </a:rPr>
              <a:t>skabelon.</a:t>
            </a:r>
            <a:br>
              <a:rPr lang="da-DK" sz="2800" b="0" noProof="0">
                <a:solidFill>
                  <a:schemeClr val="bg1"/>
                </a:solidFill>
              </a:rPr>
            </a:br>
            <a:br>
              <a:rPr lang="da-DK" sz="2800" b="0" noProof="0">
                <a:solidFill>
                  <a:schemeClr val="bg1"/>
                </a:solidFill>
              </a:rPr>
            </a:br>
            <a:endParaRPr lang="da-DK" sz="2800" b="0" noProof="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72536" y="2986685"/>
            <a:ext cx="10152346" cy="1631216"/>
          </a:xfrm>
          <a:prstGeom prst="rect">
            <a:avLst/>
          </a:prstGeom>
        </p:spPr>
        <p:txBody>
          <a:bodyPr wrap="square">
            <a:spAutoFit/>
          </a:bodyPr>
          <a:lstStyle/>
          <a:p>
            <a:pPr algn="ctr"/>
            <a:r>
              <a:rPr lang="da-DK" sz="10000" b="1" i="1" noProof="0">
                <a:solidFill>
                  <a:schemeClr val="bg1"/>
                </a:solidFill>
              </a:rPr>
              <a:t>Brug dem ikke </a:t>
            </a:r>
            <a:endParaRPr lang="da-DK" sz="10000" b="1" i="1" noProof="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1277273"/>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2000" b="0" noProof="0">
                <a:solidFill>
                  <a:schemeClr val="bg1"/>
                </a:solidFill>
              </a:rPr>
              <a:t>Pga. PowerPoints standard Kopier/Indsæt funktionalitet </a:t>
            </a:r>
            <a:br>
              <a:rPr lang="da-DK" sz="2000" b="0" noProof="0">
                <a:solidFill>
                  <a:schemeClr val="bg1"/>
                </a:solidFill>
              </a:rPr>
            </a:br>
            <a:r>
              <a:rPr lang="da-DK" sz="2000" b="0" noProof="0">
                <a:solidFill>
                  <a:schemeClr val="bg1"/>
                </a:solidFill>
              </a:rPr>
              <a:t>kan ekstra uønskede layouts forekomme.</a:t>
            </a:r>
          </a:p>
          <a:p>
            <a:pPr marL="0" marR="0" indent="0" algn="ctr" fontAlgn="auto">
              <a:lnSpc>
                <a:spcPct val="100000"/>
              </a:lnSpc>
              <a:spcBef>
                <a:spcPts val="600"/>
              </a:spcBef>
              <a:spcAft>
                <a:spcPts val="0"/>
              </a:spcAft>
              <a:buClr>
                <a:srgbClr val="003755"/>
              </a:buClr>
              <a:buSzTx/>
              <a:buFontTx/>
              <a:buNone/>
              <a:tabLst/>
            </a:pPr>
            <a:r>
              <a:rPr lang="da-DK" sz="2000" b="0" noProof="0">
                <a:solidFill>
                  <a:schemeClr val="bg1"/>
                </a:solidFill>
              </a:rPr>
              <a:t>OBS! Layouts efter dette kan indeholde potentiel fortrolig information.</a:t>
            </a:r>
            <a:br>
              <a:rPr lang="da-DK" sz="1800" b="0" noProof="0">
                <a:solidFill>
                  <a:schemeClr val="bg1"/>
                </a:solidFill>
              </a:rPr>
            </a:br>
            <a:endParaRPr lang="da-DK" sz="1800" b="0" noProof="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a:xfrm>
            <a:off x="0" y="6912000"/>
            <a:ext cx="0" cy="0"/>
          </a:xfrm>
          <a:prstGeom prst="rect">
            <a:avLst/>
          </a:prstGeom>
        </p:spPr>
        <p:txBody>
          <a:bodyPr/>
          <a:lstStyle>
            <a:lvl1pPr>
              <a:defRPr>
                <a:noFill/>
              </a:defRPr>
            </a:lvl1pPr>
          </a:lstStyle>
          <a:p>
            <a:fld id="{97916D65-F874-49F0-B92C-D730F1574CA2}" type="datetime2">
              <a:rPr lang="da-DK" smtClean="0"/>
              <a:t>3. februar 2025</a:t>
            </a:fld>
            <a:endParaRPr lang="da-DK"/>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a:xfrm>
            <a:off x="0" y="6912000"/>
            <a:ext cx="0" cy="0"/>
          </a:xfrm>
          <a:prstGeom prst="rect">
            <a:avLst/>
          </a:prstGeom>
        </p:spPr>
        <p:txBody>
          <a:bodyPr/>
          <a:lstStyle>
            <a:lvl1pPr>
              <a:defRPr>
                <a:noFill/>
              </a:defRPr>
            </a:lvl1pPr>
          </a:lstStyle>
          <a:p>
            <a:endParaRPr lang="da-DK"/>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a:xfrm flipV="1">
            <a:off x="0" y="6912000"/>
            <a:ext cx="0" cy="0"/>
          </a:xfrm>
          <a:prstGeom prst="rect">
            <a:avLst/>
          </a:prstGeom>
        </p:spPr>
        <p:txBody>
          <a:bodyPr/>
          <a:lstStyle>
            <a:lvl1pPr>
              <a:defRPr>
                <a:noFill/>
              </a:defRPr>
            </a:lvl1pPr>
          </a:lstStyle>
          <a:p>
            <a:fld id="{24C8C45C-947F-4981-8B3F-4F32E973C901}" type="slidenum">
              <a:rPr lang="da-DK" smtClean="0"/>
              <a:pPr/>
              <a:t>‹#›</a:t>
            </a:fld>
            <a:endParaRPr lang="da-DK"/>
          </a:p>
        </p:txBody>
      </p:sp>
    </p:spTree>
    <p:extLst>
      <p:ext uri="{BB962C8B-B14F-4D97-AF65-F5344CB8AC3E}">
        <p14:creationId xmlns:p14="http://schemas.microsoft.com/office/powerpoint/2010/main" val="4886622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1_Forsid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338F8142-B6E6-4B19-BDCE-A4831C0C0410}"/>
              </a:ext>
            </a:extLst>
          </p:cNvPr>
          <p:cNvSpPr>
            <a:spLocks noGrp="1"/>
          </p:cNvSpPr>
          <p:nvPr>
            <p:ph type="pic" sz="quarter" idx="13"/>
          </p:nvPr>
        </p:nvSpPr>
        <p:spPr>
          <a:xfrm>
            <a:off x="360000" y="360000"/>
            <a:ext cx="11472000" cy="6137638"/>
          </a:xfrm>
          <a:custGeom>
            <a:avLst/>
            <a:gdLst>
              <a:gd name="connsiteX0" fmla="*/ 0 w 11472000"/>
              <a:gd name="connsiteY0" fmla="*/ 0 h 6137638"/>
              <a:gd name="connsiteX1" fmla="*/ 11472000 w 11472000"/>
              <a:gd name="connsiteY1" fmla="*/ 0 h 6137638"/>
              <a:gd name="connsiteX2" fmla="*/ 11472000 w 11472000"/>
              <a:gd name="connsiteY2" fmla="*/ 6137638 h 6137638"/>
              <a:gd name="connsiteX3" fmla="*/ 8603025 w 11472000"/>
              <a:gd name="connsiteY3" fmla="*/ 6137638 h 6137638"/>
              <a:gd name="connsiteX4" fmla="*/ 8603025 w 11472000"/>
              <a:gd name="connsiteY4" fmla="*/ 2978639 h 6137638"/>
              <a:gd name="connsiteX5" fmla="*/ 0 w 11472000"/>
              <a:gd name="connsiteY5" fmla="*/ 2978639 h 613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72000" h="6137638">
                <a:moveTo>
                  <a:pt x="0" y="0"/>
                </a:moveTo>
                <a:lnTo>
                  <a:pt x="11472000" y="0"/>
                </a:lnTo>
                <a:lnTo>
                  <a:pt x="11472000" y="6137638"/>
                </a:lnTo>
                <a:lnTo>
                  <a:pt x="8603025" y="6137638"/>
                </a:lnTo>
                <a:lnTo>
                  <a:pt x="8603025" y="2978639"/>
                </a:lnTo>
                <a:lnTo>
                  <a:pt x="0" y="2978639"/>
                </a:lnTo>
                <a:close/>
              </a:path>
            </a:pathLst>
          </a:custGeom>
        </p:spPr>
        <p:txBody>
          <a:bodyPr wrap="square" lIns="0" tIns="2520000">
            <a:noAutofit/>
          </a:bodyPr>
          <a:lstStyle>
            <a:lvl1pPr marL="0" indent="0" algn="ctr">
              <a:buNone/>
              <a:defRPr sz="1600"/>
            </a:lvl1pPr>
          </a:lstStyle>
          <a:p>
            <a:r>
              <a:rPr lang="en-US"/>
              <a:t>Click icon to add picture</a:t>
            </a:r>
            <a:endParaRPr lang="en-GB"/>
          </a:p>
        </p:txBody>
      </p:sp>
      <p:sp>
        <p:nvSpPr>
          <p:cNvPr id="4" name="Date_GeneralDate"/>
          <p:cNvSpPr>
            <a:spLocks noGrp="1"/>
          </p:cNvSpPr>
          <p:nvPr>
            <p:ph type="dt" sz="half" idx="10"/>
          </p:nvPr>
        </p:nvSpPr>
        <p:spPr>
          <a:xfrm>
            <a:off x="0" y="6912000"/>
            <a:ext cx="0" cy="0"/>
          </a:xfrm>
          <a:prstGeom prst="rect">
            <a:avLst/>
          </a:prstGeom>
        </p:spPr>
        <p:txBody>
          <a:bodyPr/>
          <a:lstStyle>
            <a:lvl1pPr>
              <a:defRPr sz="100">
                <a:noFill/>
              </a:defRPr>
            </a:lvl1pPr>
          </a:lstStyle>
          <a:p>
            <a:fld id="{65E08A0A-942C-4853-833F-3BD0856B2997}" type="datetime2">
              <a:rPr lang="da-DK" smtClean="0"/>
              <a:t>3. februar 2025</a:t>
            </a:fld>
            <a:endParaRPr lang="da-DK"/>
          </a:p>
        </p:txBody>
      </p:sp>
      <p:sp>
        <p:nvSpPr>
          <p:cNvPr id="5" name="FLD_PresentationTitle"/>
          <p:cNvSpPr>
            <a:spLocks noGrp="1"/>
          </p:cNvSpPr>
          <p:nvPr>
            <p:ph type="ftr" sz="quarter" idx="11"/>
          </p:nvPr>
        </p:nvSpPr>
        <p:spPr>
          <a:xfrm>
            <a:off x="0" y="6912000"/>
            <a:ext cx="0" cy="0"/>
          </a:xfrm>
          <a:prstGeom prst="rect">
            <a:avLst/>
          </a:prstGeom>
        </p:spPr>
        <p:txBody>
          <a:bodyPr/>
          <a:lstStyle>
            <a:lvl1pPr>
              <a:defRPr sz="100">
                <a:noFill/>
              </a:defRPr>
            </a:lvl1pPr>
          </a:lstStyle>
          <a:p>
            <a:endParaRPr lang="da-DK"/>
          </a:p>
        </p:txBody>
      </p:sp>
      <p:sp>
        <p:nvSpPr>
          <p:cNvPr id="6" name="Slide Number Placeholder 5"/>
          <p:cNvSpPr>
            <a:spLocks noGrp="1"/>
          </p:cNvSpPr>
          <p:nvPr>
            <p:ph type="sldNum" sz="quarter" idx="12"/>
          </p:nvPr>
        </p:nvSpPr>
        <p:spPr>
          <a:xfrm>
            <a:off x="0" y="6912000"/>
            <a:ext cx="0" cy="0"/>
          </a:xfrm>
          <a:prstGeom prst="rect">
            <a:avLst/>
          </a:prstGeom>
        </p:spPr>
        <p:txBody>
          <a:bodyPr/>
          <a:lstStyle>
            <a:lvl1pPr>
              <a:defRPr>
                <a:noFill/>
              </a:defRPr>
            </a:lvl1pPr>
          </a:lstStyle>
          <a:p>
            <a:fld id="{24C8C45C-947F-4981-8B3F-4F32E973C901}" type="slidenum">
              <a:rPr lang="da-DK" smtClean="0"/>
              <a:pPr/>
              <a:t>‹#›</a:t>
            </a:fld>
            <a:endParaRPr lang="da-DK"/>
          </a:p>
        </p:txBody>
      </p:sp>
      <p:pic>
        <p:nvPicPr>
          <p:cNvPr id="18" name="Graphic 17">
            <a:extLst>
              <a:ext uri="{FF2B5EF4-FFF2-40B4-BE49-F238E27FC236}">
                <a16:creationId xmlns:a16="http://schemas.microsoft.com/office/drawing/2014/main" id="{06E46E36-108C-4A6C-AF5E-679A1A67189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99838" y="5558400"/>
            <a:ext cx="2778368" cy="318454"/>
          </a:xfrm>
          <a:prstGeom prst="rect">
            <a:avLst/>
          </a:prstGeom>
        </p:spPr>
      </p:pic>
      <p:sp>
        <p:nvSpPr>
          <p:cNvPr id="14" name="Title 1">
            <a:extLst>
              <a:ext uri="{FF2B5EF4-FFF2-40B4-BE49-F238E27FC236}">
                <a16:creationId xmlns:a16="http://schemas.microsoft.com/office/drawing/2014/main" id="{22E424E4-96B3-4996-AC2C-070CDED096FC}"/>
              </a:ext>
            </a:extLst>
          </p:cNvPr>
          <p:cNvSpPr>
            <a:spLocks noGrp="1"/>
          </p:cNvSpPr>
          <p:nvPr>
            <p:ph type="ctrTitle"/>
          </p:nvPr>
        </p:nvSpPr>
        <p:spPr>
          <a:xfrm>
            <a:off x="412078" y="2290336"/>
            <a:ext cx="3995800" cy="1092511"/>
          </a:xfrm>
        </p:spPr>
        <p:txBody>
          <a:bodyPr anchor="b" anchorCtr="0"/>
          <a:lstStyle>
            <a:lvl1pPr algn="l">
              <a:defRPr sz="4000">
                <a:solidFill>
                  <a:schemeClr val="bg1"/>
                </a:solidFill>
              </a:defRPr>
            </a:lvl1pPr>
          </a:lstStyle>
          <a:p>
            <a:r>
              <a:rPr lang="en-US"/>
              <a:t>Click to edit Master title style</a:t>
            </a:r>
            <a:endParaRPr lang="da-DK"/>
          </a:p>
        </p:txBody>
      </p:sp>
      <p:sp>
        <p:nvSpPr>
          <p:cNvPr id="15" name="Undertitel 2">
            <a:extLst>
              <a:ext uri="{FF2B5EF4-FFF2-40B4-BE49-F238E27FC236}">
                <a16:creationId xmlns:a16="http://schemas.microsoft.com/office/drawing/2014/main" id="{430A3BDA-7B96-481A-BA6E-8CD8A0D32B7E}"/>
              </a:ext>
            </a:extLst>
          </p:cNvPr>
          <p:cNvSpPr>
            <a:spLocks noGrp="1"/>
          </p:cNvSpPr>
          <p:nvPr>
            <p:ph type="subTitle" idx="1" hasCustomPrompt="1"/>
          </p:nvPr>
        </p:nvSpPr>
        <p:spPr>
          <a:xfrm>
            <a:off x="412079" y="3428819"/>
            <a:ext cx="3995800" cy="521532"/>
          </a:xfrm>
        </p:spPr>
        <p:txBody>
          <a:bodyPr/>
          <a:lstStyle>
            <a:lvl1pPr marL="0" indent="0" algn="l">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tilføje tekst</a:t>
            </a:r>
          </a:p>
        </p:txBody>
      </p:sp>
    </p:spTree>
    <p:extLst>
      <p:ext uri="{BB962C8B-B14F-4D97-AF65-F5344CB8AC3E}">
        <p14:creationId xmlns:p14="http://schemas.microsoft.com/office/powerpoint/2010/main" val="233643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fslutnings/ mellemslide ">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10" name="Freeform: Shape 9">
            <a:extLst>
              <a:ext uri="{FF2B5EF4-FFF2-40B4-BE49-F238E27FC236}">
                <a16:creationId xmlns:a16="http://schemas.microsoft.com/office/drawing/2014/main" id="{DE2B0588-8014-4342-9277-E87CEC413C8A}"/>
              </a:ext>
            </a:extLst>
          </p:cNvPr>
          <p:cNvSpPr/>
          <p:nvPr userDrawn="1"/>
        </p:nvSpPr>
        <p:spPr>
          <a:xfrm>
            <a:off x="4030977" y="0"/>
            <a:ext cx="8161022" cy="5338810"/>
          </a:xfrm>
          <a:custGeom>
            <a:avLst/>
            <a:gdLst>
              <a:gd name="connsiteX0" fmla="*/ 709020 w 8161022"/>
              <a:gd name="connsiteY0" fmla="*/ 0 h 5338810"/>
              <a:gd name="connsiteX1" fmla="*/ 8161022 w 8161022"/>
              <a:gd name="connsiteY1" fmla="*/ 0 h 5338810"/>
              <a:gd name="connsiteX2" fmla="*/ 8161022 w 8161022"/>
              <a:gd name="connsiteY2" fmla="*/ 2635973 h 5338810"/>
              <a:gd name="connsiteX3" fmla="*/ 8132200 w 8161022"/>
              <a:gd name="connsiteY3" fmla="*/ 2660033 h 5338810"/>
              <a:gd name="connsiteX4" fmla="*/ 700781 w 8161022"/>
              <a:gd name="connsiteY4" fmla="*/ 4767423 h 5338810"/>
              <a:gd name="connsiteX5" fmla="*/ 403077 w 8161022"/>
              <a:gd name="connsiteY5" fmla="*/ 731266 h 533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61022" h="5338810">
                <a:moveTo>
                  <a:pt x="709020" y="0"/>
                </a:moveTo>
                <a:lnTo>
                  <a:pt x="8161022" y="0"/>
                </a:lnTo>
                <a:lnTo>
                  <a:pt x="8161022" y="2635973"/>
                </a:lnTo>
                <a:lnTo>
                  <a:pt x="8132200" y="2660033"/>
                </a:lnTo>
                <a:cubicBezTo>
                  <a:pt x="5137717" y="5100033"/>
                  <a:pt x="2079392" y="6049481"/>
                  <a:pt x="700781" y="4767423"/>
                </a:cubicBezTo>
                <a:cubicBezTo>
                  <a:pt x="-147591" y="3978464"/>
                  <a:pt x="-199245" y="2493827"/>
                  <a:pt x="403077" y="731266"/>
                </a:cubicBezTo>
                <a:close/>
              </a:path>
            </a:pathLst>
          </a:custGeom>
          <a:solidFill>
            <a:srgbClr val="E2D79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err="1"/>
          </a:p>
        </p:txBody>
      </p:sp>
      <p:sp>
        <p:nvSpPr>
          <p:cNvPr id="2" name="Title 1"/>
          <p:cNvSpPr>
            <a:spLocks noGrp="1"/>
          </p:cNvSpPr>
          <p:nvPr>
            <p:ph type="ctrTitle"/>
          </p:nvPr>
        </p:nvSpPr>
        <p:spPr>
          <a:xfrm>
            <a:off x="720000" y="1122363"/>
            <a:ext cx="10751397" cy="2387600"/>
          </a:xfrm>
        </p:spPr>
        <p:txBody>
          <a:bodyPr anchor="t" anchorCtr="0"/>
          <a:lstStyle>
            <a:lvl1pPr algn="l">
              <a:defRPr sz="4000">
                <a:solidFill>
                  <a:schemeClr val="accent1"/>
                </a:solidFill>
              </a:defRPr>
            </a:lvl1pPr>
          </a:lstStyle>
          <a:p>
            <a:r>
              <a:rPr lang="en-US"/>
              <a:t>Click to edit Master title style</a:t>
            </a:r>
            <a:endParaRPr lang="da-DK"/>
          </a:p>
        </p:txBody>
      </p:sp>
      <p:pic>
        <p:nvPicPr>
          <p:cNvPr id="9" name="Graphic 8">
            <a:extLst>
              <a:ext uri="{FF2B5EF4-FFF2-40B4-BE49-F238E27FC236}">
                <a16:creationId xmlns:a16="http://schemas.microsoft.com/office/drawing/2014/main" id="{16273D8F-5CDE-40F7-8C46-45A1EE174B9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20000" y="5558400"/>
            <a:ext cx="2778368" cy="318453"/>
          </a:xfrm>
          <a:prstGeom prst="rect">
            <a:avLst/>
          </a:prstGeom>
        </p:spPr>
      </p:pic>
      <p:sp>
        <p:nvSpPr>
          <p:cNvPr id="11" name="Date_GeneralDate">
            <a:extLst>
              <a:ext uri="{FF2B5EF4-FFF2-40B4-BE49-F238E27FC236}">
                <a16:creationId xmlns:a16="http://schemas.microsoft.com/office/drawing/2014/main" id="{CD02390D-6772-4027-A9D6-B5FFCEA7F657}"/>
              </a:ext>
            </a:extLst>
          </p:cNvPr>
          <p:cNvSpPr>
            <a:spLocks noGrp="1"/>
          </p:cNvSpPr>
          <p:nvPr>
            <p:ph type="dt" sz="half" idx="10"/>
          </p:nvPr>
        </p:nvSpPr>
        <p:spPr>
          <a:xfrm>
            <a:off x="0" y="6912000"/>
            <a:ext cx="0" cy="0"/>
          </a:xfrm>
          <a:prstGeom prst="rect">
            <a:avLst/>
          </a:prstGeom>
        </p:spPr>
        <p:txBody>
          <a:bodyPr/>
          <a:lstStyle>
            <a:lvl1pPr>
              <a:defRPr sz="100">
                <a:noFill/>
              </a:defRPr>
            </a:lvl1pPr>
          </a:lstStyle>
          <a:p>
            <a:fld id="{65E08A0A-942C-4853-833F-3BD0856B2997}" type="datetime2">
              <a:rPr lang="da-DK" smtClean="0"/>
              <a:t>3. februar 2025</a:t>
            </a:fld>
            <a:endParaRPr lang="da-DK"/>
          </a:p>
        </p:txBody>
      </p:sp>
      <p:sp>
        <p:nvSpPr>
          <p:cNvPr id="12" name="FLD_PresentationTitle">
            <a:extLst>
              <a:ext uri="{FF2B5EF4-FFF2-40B4-BE49-F238E27FC236}">
                <a16:creationId xmlns:a16="http://schemas.microsoft.com/office/drawing/2014/main" id="{93A178E6-AC30-499F-B0F2-F7F4B7835466}"/>
              </a:ext>
            </a:extLst>
          </p:cNvPr>
          <p:cNvSpPr>
            <a:spLocks noGrp="1"/>
          </p:cNvSpPr>
          <p:nvPr>
            <p:ph type="ftr" sz="quarter" idx="11"/>
          </p:nvPr>
        </p:nvSpPr>
        <p:spPr>
          <a:xfrm>
            <a:off x="0" y="6912000"/>
            <a:ext cx="0" cy="0"/>
          </a:xfrm>
          <a:prstGeom prst="rect">
            <a:avLst/>
          </a:prstGeom>
        </p:spPr>
        <p:txBody>
          <a:bodyPr/>
          <a:lstStyle>
            <a:lvl1pPr>
              <a:defRPr sz="100">
                <a:noFill/>
              </a:defRPr>
            </a:lvl1pPr>
          </a:lstStyle>
          <a:p>
            <a:endParaRPr lang="da-DK"/>
          </a:p>
        </p:txBody>
      </p:sp>
      <p:sp>
        <p:nvSpPr>
          <p:cNvPr id="16" name="Slide Number Placeholder 5">
            <a:extLst>
              <a:ext uri="{FF2B5EF4-FFF2-40B4-BE49-F238E27FC236}">
                <a16:creationId xmlns:a16="http://schemas.microsoft.com/office/drawing/2014/main" id="{2EF805E2-C5C4-4719-A463-41D7FCB48103}"/>
              </a:ext>
            </a:extLst>
          </p:cNvPr>
          <p:cNvSpPr>
            <a:spLocks noGrp="1"/>
          </p:cNvSpPr>
          <p:nvPr>
            <p:ph type="sldNum" sz="quarter" idx="12"/>
          </p:nvPr>
        </p:nvSpPr>
        <p:spPr>
          <a:xfrm>
            <a:off x="0" y="6912000"/>
            <a:ext cx="0" cy="0"/>
          </a:xfrm>
          <a:prstGeom prst="rect">
            <a:avLst/>
          </a:prstGeom>
        </p:spPr>
        <p:txBody>
          <a:bodyPr/>
          <a:lstStyle>
            <a:lvl1pPr>
              <a:defRPr>
                <a:noFill/>
              </a:defRPr>
            </a:lvl1pPr>
          </a:lstStyle>
          <a:p>
            <a:fld id="{24C8C45C-947F-4981-8B3F-4F32E973C901}" type="slidenum">
              <a:rPr lang="da-DK" smtClean="0"/>
              <a:pPr/>
              <a:t>‹#›</a:t>
            </a:fld>
            <a:endParaRPr lang="da-DK"/>
          </a:p>
        </p:txBody>
      </p:sp>
    </p:spTree>
    <p:extLst>
      <p:ext uri="{BB962C8B-B14F-4D97-AF65-F5344CB8AC3E}">
        <p14:creationId xmlns:p14="http://schemas.microsoft.com/office/powerpoint/2010/main" val="382602799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fslutnings/ mellemslide">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10" name="Freeform: Shape 9">
            <a:extLst>
              <a:ext uri="{FF2B5EF4-FFF2-40B4-BE49-F238E27FC236}">
                <a16:creationId xmlns:a16="http://schemas.microsoft.com/office/drawing/2014/main" id="{DE2B0588-8014-4342-9277-E87CEC413C8A}"/>
              </a:ext>
            </a:extLst>
          </p:cNvPr>
          <p:cNvSpPr/>
          <p:nvPr userDrawn="1"/>
        </p:nvSpPr>
        <p:spPr>
          <a:xfrm>
            <a:off x="4030977" y="0"/>
            <a:ext cx="8161022" cy="5338810"/>
          </a:xfrm>
          <a:custGeom>
            <a:avLst/>
            <a:gdLst>
              <a:gd name="connsiteX0" fmla="*/ 709020 w 8161022"/>
              <a:gd name="connsiteY0" fmla="*/ 0 h 5338810"/>
              <a:gd name="connsiteX1" fmla="*/ 8161022 w 8161022"/>
              <a:gd name="connsiteY1" fmla="*/ 0 h 5338810"/>
              <a:gd name="connsiteX2" fmla="*/ 8161022 w 8161022"/>
              <a:gd name="connsiteY2" fmla="*/ 2635973 h 5338810"/>
              <a:gd name="connsiteX3" fmla="*/ 8132200 w 8161022"/>
              <a:gd name="connsiteY3" fmla="*/ 2660033 h 5338810"/>
              <a:gd name="connsiteX4" fmla="*/ 700781 w 8161022"/>
              <a:gd name="connsiteY4" fmla="*/ 4767423 h 5338810"/>
              <a:gd name="connsiteX5" fmla="*/ 403077 w 8161022"/>
              <a:gd name="connsiteY5" fmla="*/ 731266 h 533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61022" h="5338810">
                <a:moveTo>
                  <a:pt x="709020" y="0"/>
                </a:moveTo>
                <a:lnTo>
                  <a:pt x="8161022" y="0"/>
                </a:lnTo>
                <a:lnTo>
                  <a:pt x="8161022" y="2635973"/>
                </a:lnTo>
                <a:lnTo>
                  <a:pt x="8132200" y="2660033"/>
                </a:lnTo>
                <a:cubicBezTo>
                  <a:pt x="5137717" y="5100033"/>
                  <a:pt x="2079392" y="6049481"/>
                  <a:pt x="700781" y="4767423"/>
                </a:cubicBezTo>
                <a:cubicBezTo>
                  <a:pt x="-147591" y="3978464"/>
                  <a:pt x="-199245" y="2493827"/>
                  <a:pt x="403077" y="731266"/>
                </a:cubicBezTo>
                <a:close/>
              </a:path>
            </a:pathLst>
          </a:custGeom>
          <a:solidFill>
            <a:srgbClr val="1B616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err="1"/>
          </a:p>
        </p:txBody>
      </p:sp>
      <p:sp>
        <p:nvSpPr>
          <p:cNvPr id="2" name="Title 1"/>
          <p:cNvSpPr>
            <a:spLocks noGrp="1"/>
          </p:cNvSpPr>
          <p:nvPr>
            <p:ph type="ctrTitle"/>
          </p:nvPr>
        </p:nvSpPr>
        <p:spPr>
          <a:xfrm>
            <a:off x="720000" y="1122363"/>
            <a:ext cx="10751397" cy="2387600"/>
          </a:xfrm>
        </p:spPr>
        <p:txBody>
          <a:bodyPr anchor="t" anchorCtr="0"/>
          <a:lstStyle>
            <a:lvl1pPr algn="l">
              <a:defRPr sz="4000">
                <a:solidFill>
                  <a:schemeClr val="tx1"/>
                </a:solidFill>
              </a:defRPr>
            </a:lvl1pPr>
          </a:lstStyle>
          <a:p>
            <a:r>
              <a:rPr lang="en-US"/>
              <a:t>Click to edit Master title style</a:t>
            </a:r>
            <a:endParaRPr lang="da-DK"/>
          </a:p>
        </p:txBody>
      </p:sp>
      <p:pic>
        <p:nvPicPr>
          <p:cNvPr id="9" name="Graphic 8">
            <a:extLst>
              <a:ext uri="{FF2B5EF4-FFF2-40B4-BE49-F238E27FC236}">
                <a16:creationId xmlns:a16="http://schemas.microsoft.com/office/drawing/2014/main" id="{16273D8F-5CDE-40F7-8C46-45A1EE174B9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20000" y="5558400"/>
            <a:ext cx="2778368" cy="318454"/>
          </a:xfrm>
          <a:prstGeom prst="rect">
            <a:avLst/>
          </a:prstGeom>
        </p:spPr>
      </p:pic>
      <p:sp>
        <p:nvSpPr>
          <p:cNvPr id="11" name="Date_GeneralDate">
            <a:extLst>
              <a:ext uri="{FF2B5EF4-FFF2-40B4-BE49-F238E27FC236}">
                <a16:creationId xmlns:a16="http://schemas.microsoft.com/office/drawing/2014/main" id="{7312064B-A9CC-4154-BD9B-B5DBFBE896BC}"/>
              </a:ext>
            </a:extLst>
          </p:cNvPr>
          <p:cNvSpPr>
            <a:spLocks noGrp="1"/>
          </p:cNvSpPr>
          <p:nvPr>
            <p:ph type="dt" sz="half" idx="10"/>
          </p:nvPr>
        </p:nvSpPr>
        <p:spPr>
          <a:xfrm>
            <a:off x="0" y="6912000"/>
            <a:ext cx="0" cy="0"/>
          </a:xfrm>
          <a:prstGeom prst="rect">
            <a:avLst/>
          </a:prstGeom>
        </p:spPr>
        <p:txBody>
          <a:bodyPr/>
          <a:lstStyle>
            <a:lvl1pPr>
              <a:defRPr sz="100">
                <a:noFill/>
              </a:defRPr>
            </a:lvl1pPr>
          </a:lstStyle>
          <a:p>
            <a:fld id="{65E08A0A-942C-4853-833F-3BD0856B2997}" type="datetime2">
              <a:rPr lang="da-DK" smtClean="0"/>
              <a:t>3. februar 2025</a:t>
            </a:fld>
            <a:endParaRPr lang="da-DK"/>
          </a:p>
        </p:txBody>
      </p:sp>
      <p:sp>
        <p:nvSpPr>
          <p:cNvPr id="12" name="FLD_PresentationTitle">
            <a:extLst>
              <a:ext uri="{FF2B5EF4-FFF2-40B4-BE49-F238E27FC236}">
                <a16:creationId xmlns:a16="http://schemas.microsoft.com/office/drawing/2014/main" id="{3591FBE7-6B08-44F3-A9ED-A29DFA115479}"/>
              </a:ext>
            </a:extLst>
          </p:cNvPr>
          <p:cNvSpPr>
            <a:spLocks noGrp="1"/>
          </p:cNvSpPr>
          <p:nvPr>
            <p:ph type="ftr" sz="quarter" idx="11"/>
          </p:nvPr>
        </p:nvSpPr>
        <p:spPr>
          <a:xfrm>
            <a:off x="0" y="6912000"/>
            <a:ext cx="0" cy="0"/>
          </a:xfrm>
          <a:prstGeom prst="rect">
            <a:avLst/>
          </a:prstGeom>
        </p:spPr>
        <p:txBody>
          <a:bodyPr/>
          <a:lstStyle>
            <a:lvl1pPr>
              <a:defRPr sz="100">
                <a:noFill/>
              </a:defRPr>
            </a:lvl1pPr>
          </a:lstStyle>
          <a:p>
            <a:endParaRPr lang="da-DK"/>
          </a:p>
        </p:txBody>
      </p:sp>
      <p:sp>
        <p:nvSpPr>
          <p:cNvPr id="16" name="Slide Number Placeholder 5">
            <a:extLst>
              <a:ext uri="{FF2B5EF4-FFF2-40B4-BE49-F238E27FC236}">
                <a16:creationId xmlns:a16="http://schemas.microsoft.com/office/drawing/2014/main" id="{48284400-41EA-48F2-A640-B0F8FD3F990D}"/>
              </a:ext>
            </a:extLst>
          </p:cNvPr>
          <p:cNvSpPr>
            <a:spLocks noGrp="1"/>
          </p:cNvSpPr>
          <p:nvPr>
            <p:ph type="sldNum" sz="quarter" idx="12"/>
          </p:nvPr>
        </p:nvSpPr>
        <p:spPr>
          <a:xfrm>
            <a:off x="0" y="6912000"/>
            <a:ext cx="0" cy="0"/>
          </a:xfrm>
          <a:prstGeom prst="rect">
            <a:avLst/>
          </a:prstGeom>
        </p:spPr>
        <p:txBody>
          <a:bodyPr/>
          <a:lstStyle>
            <a:lvl1pPr>
              <a:defRPr>
                <a:noFill/>
              </a:defRPr>
            </a:lvl1pPr>
          </a:lstStyle>
          <a:p>
            <a:fld id="{24C8C45C-947F-4981-8B3F-4F32E973C901}" type="slidenum">
              <a:rPr lang="da-DK" smtClean="0"/>
              <a:pPr/>
              <a:t>‹#›</a:t>
            </a:fld>
            <a:endParaRPr lang="da-DK"/>
          </a:p>
        </p:txBody>
      </p:sp>
    </p:spTree>
    <p:extLst>
      <p:ext uri="{BB962C8B-B14F-4D97-AF65-F5344CB8AC3E}">
        <p14:creationId xmlns:p14="http://schemas.microsoft.com/office/powerpoint/2010/main" val="2060167515"/>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da-DK" noProof="0"/>
          </a:p>
        </p:txBody>
      </p:sp>
      <p:sp>
        <p:nvSpPr>
          <p:cNvPr id="14" name="Text Placeholder 13">
            <a:extLst>
              <a:ext uri="{FF2B5EF4-FFF2-40B4-BE49-F238E27FC236}">
                <a16:creationId xmlns:a16="http://schemas.microsoft.com/office/drawing/2014/main" id="{B9142C5D-6C19-4C53-B9BB-13F7D19157B8}"/>
              </a:ext>
            </a:extLst>
          </p:cNvPr>
          <p:cNvSpPr>
            <a:spLocks noGrp="1"/>
          </p:cNvSpPr>
          <p:nvPr>
            <p:ph type="body" sz="quarter" idx="17" hasCustomPrompt="1"/>
          </p:nvPr>
        </p:nvSpPr>
        <p:spPr>
          <a:xfrm>
            <a:off x="358774" y="1611312"/>
            <a:ext cx="11472863" cy="4341600"/>
          </a:xfrm>
        </p:spPr>
        <p:txBody>
          <a:bodyPr/>
          <a:lstStyle>
            <a:lvl1pPr marL="0" indent="0">
              <a:buFont typeface="Arial" panose="020B0604020202020204" pitchFamily="34" charset="0"/>
              <a:buChar char="​"/>
              <a:defRPr sz="2800"/>
            </a:lvl1pPr>
            <a:lvl2pPr marL="270000">
              <a:defRPr sz="1800"/>
            </a:lvl2pPr>
          </a:lstStyle>
          <a:p>
            <a:pPr lvl="0"/>
            <a:r>
              <a:rPr lang="da-DK"/>
              <a:t>Klik for at tilføje punkt, brug Fed tekst for at fremhæve punktet</a:t>
            </a:r>
          </a:p>
          <a:p>
            <a:pPr lvl="1"/>
            <a:r>
              <a:rPr lang="da-DK"/>
              <a:t>Second </a:t>
            </a:r>
            <a:r>
              <a:rPr lang="da-DK" err="1"/>
              <a:t>level</a:t>
            </a:r>
            <a:endParaRPr lang="da-DK"/>
          </a:p>
        </p:txBody>
      </p:sp>
      <p:sp>
        <p:nvSpPr>
          <p:cNvPr id="17" name="Pladsholder til indhold 30">
            <a:extLst>
              <a:ext uri="{FF2B5EF4-FFF2-40B4-BE49-F238E27FC236}">
                <a16:creationId xmlns:a16="http://schemas.microsoft.com/office/drawing/2014/main" id="{7270E2F8-6385-4F00-B864-696DF8F98F8B}"/>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a:t>Klik for at tilføje notetekst</a:t>
            </a:r>
          </a:p>
        </p:txBody>
      </p:sp>
      <p:sp>
        <p:nvSpPr>
          <p:cNvPr id="9" name="Slide Number Placeholder 8">
            <a:extLst>
              <a:ext uri="{FF2B5EF4-FFF2-40B4-BE49-F238E27FC236}">
                <a16:creationId xmlns:a16="http://schemas.microsoft.com/office/drawing/2014/main" id="{F325DA00-834F-43FF-A9A9-7F622CCE5D33}"/>
              </a:ext>
            </a:extLst>
          </p:cNvPr>
          <p:cNvSpPr>
            <a:spLocks noGrp="1"/>
          </p:cNvSpPr>
          <p:nvPr>
            <p:ph type="sldNum" sz="quarter" idx="16"/>
          </p:nvPr>
        </p:nvSpPr>
        <p:spPr/>
        <p:txBody>
          <a:bodyPr/>
          <a:lstStyle/>
          <a:p>
            <a:fld id="{23AA811B-2EBD-4900-905E-5BE206449611}" type="slidenum">
              <a:rPr lang="da-DK" smtClean="0"/>
              <a:pPr/>
              <a:t>‹#›</a:t>
            </a:fld>
            <a:endParaRPr lang="da-DK"/>
          </a:p>
        </p:txBody>
      </p:sp>
      <p:sp>
        <p:nvSpPr>
          <p:cNvPr id="33" name="Date Placeholder 6">
            <a:extLst>
              <a:ext uri="{FF2B5EF4-FFF2-40B4-BE49-F238E27FC236}">
                <a16:creationId xmlns:a16="http://schemas.microsoft.com/office/drawing/2014/main" id="{A83730EE-46FA-4AC1-A400-01432F4775EC}"/>
              </a:ext>
            </a:extLst>
          </p:cNvPr>
          <p:cNvSpPr>
            <a:spLocks noGrp="1"/>
          </p:cNvSpPr>
          <p:nvPr>
            <p:ph type="dt" sz="half" idx="10"/>
          </p:nvPr>
        </p:nvSpPr>
        <p:spPr>
          <a:xfrm>
            <a:off x="0" y="6861600"/>
            <a:ext cx="0" cy="0"/>
          </a:xfrm>
        </p:spPr>
        <p:txBody>
          <a:bodyPr/>
          <a:lstStyle>
            <a:lvl1pPr>
              <a:defRPr>
                <a:noFill/>
              </a:defRPr>
            </a:lvl1pPr>
          </a:lstStyle>
          <a:p>
            <a:fld id="{9D7C1A83-3665-4C5B-A130-B3EC869B5E8B}" type="datetime2">
              <a:rPr lang="da-DK" smtClean="0"/>
              <a:pPr/>
              <a:t>3. februar 2025</a:t>
            </a:fld>
            <a:endParaRPr lang="da-DK"/>
          </a:p>
        </p:txBody>
      </p:sp>
      <p:sp>
        <p:nvSpPr>
          <p:cNvPr id="34" name="Footer Placeholder 7">
            <a:extLst>
              <a:ext uri="{FF2B5EF4-FFF2-40B4-BE49-F238E27FC236}">
                <a16:creationId xmlns:a16="http://schemas.microsoft.com/office/drawing/2014/main" id="{2EE215CA-64DD-4FD6-9F38-919E0C061664}"/>
              </a:ext>
            </a:extLst>
          </p:cNvPr>
          <p:cNvSpPr>
            <a:spLocks noGrp="1"/>
          </p:cNvSpPr>
          <p:nvPr>
            <p:ph type="ftr" sz="quarter" idx="11"/>
          </p:nvPr>
        </p:nvSpPr>
        <p:spPr>
          <a:xfrm>
            <a:off x="0" y="6861600"/>
            <a:ext cx="0" cy="0"/>
          </a:xfrm>
        </p:spPr>
        <p:txBody>
          <a:bodyPr/>
          <a:lstStyle>
            <a:lvl1pPr>
              <a:defRPr>
                <a:noFill/>
              </a:defRPr>
            </a:lvl1pPr>
          </a:lstStyle>
          <a:p>
            <a:endParaRPr lang="da-DK"/>
          </a:p>
        </p:txBody>
      </p:sp>
    </p:spTree>
    <p:extLst>
      <p:ext uri="{BB962C8B-B14F-4D97-AF65-F5344CB8AC3E}">
        <p14:creationId xmlns:p14="http://schemas.microsoft.com/office/powerpoint/2010/main" val="2198317535"/>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tags" Target="../tags/tag1.xml"/><Relationship Id="rId68"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tags" Target="../tags/tag4.xml"/><Relationship Id="rId74" Type="http://schemas.openxmlformats.org/officeDocument/2006/relationships/tags" Target="../tags/tag12.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ags" Target="../tags/tag2.xml"/><Relationship Id="rId69" Type="http://schemas.openxmlformats.org/officeDocument/2006/relationships/tags" Target="../tags/tag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tags" Target="../tags/tag1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tags" Target="../tags/tag5.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heme" Target="../theme/theme1.xml"/><Relationship Id="rId70" Type="http://schemas.openxmlformats.org/officeDocument/2006/relationships/tags" Target="../tags/tag8.xml"/><Relationship Id="rId75"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ags" Target="../tags/tag3.xml"/><Relationship Id="rId73" Type="http://schemas.openxmlformats.org/officeDocument/2006/relationships/tags" Target="../tags/tag1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image" Target="../media/image2.svg"/><Relationship Id="rId7" Type="http://schemas.openxmlformats.org/officeDocument/2006/relationships/slideLayout" Target="../slideLayouts/slideLayout7.xml"/><Relationship Id="rId71" Type="http://schemas.openxmlformats.org/officeDocument/2006/relationships/tags" Target="../tags/tag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8775" y="1611313"/>
            <a:ext cx="11472863" cy="4341600"/>
          </a:xfrm>
          <a:prstGeom prst="rect">
            <a:avLst/>
          </a:prstGeom>
        </p:spPr>
        <p:txBody>
          <a:bodyPr vert="horz" lIns="0" tIns="0" rIns="0" bIns="0" rtlCol="0">
            <a:noAutofit/>
          </a:bodyPr>
          <a:lstStyle/>
          <a:p>
            <a:pPr lvl="0"/>
            <a:r>
              <a:rPr lang="da-DK" noProof="0"/>
              <a:t>Niveau 1, Bullet</a:t>
            </a:r>
          </a:p>
          <a:p>
            <a:pPr lvl="1"/>
            <a:r>
              <a:rPr lang="da-DK" noProof="0"/>
              <a:t>Niveau 2, Bullet</a:t>
            </a:r>
          </a:p>
          <a:p>
            <a:pPr lvl="2"/>
            <a:r>
              <a:rPr lang="da-DK" noProof="0"/>
              <a:t>Niveau 3, Bullet</a:t>
            </a:r>
          </a:p>
          <a:p>
            <a:pPr lvl="3"/>
            <a:r>
              <a:rPr lang="da-DK" noProof="0"/>
              <a:t>Niveau 4, Header</a:t>
            </a:r>
          </a:p>
          <a:p>
            <a:pPr lvl="4"/>
            <a:r>
              <a:rPr lang="da-DK" noProof="0"/>
              <a:t>Niveau 5, Body</a:t>
            </a:r>
          </a:p>
          <a:p>
            <a:pPr lvl="5"/>
            <a:r>
              <a:rPr lang="da-DK" noProof="0"/>
              <a:t>Niveau 6 Rapport Bullet</a:t>
            </a:r>
          </a:p>
          <a:p>
            <a:pPr lvl="6"/>
            <a:r>
              <a:rPr lang="da-DK" noProof="0"/>
              <a:t>Niveau 7, Rapport Header</a:t>
            </a:r>
          </a:p>
          <a:p>
            <a:pPr lvl="7"/>
            <a:r>
              <a:rPr lang="da-DK" noProof="0"/>
              <a:t>Niveau 8, Rapport Body</a:t>
            </a:r>
          </a:p>
          <a:p>
            <a:pPr lvl="8"/>
            <a:r>
              <a:rPr lang="da-DK" noProof="0"/>
              <a:t>Niveau 9, </a:t>
            </a:r>
            <a:br>
              <a:rPr lang="da-DK" noProof="0"/>
            </a:br>
            <a:r>
              <a:rPr lang="da-DK" noProof="0"/>
              <a:t>Infografik</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58775" y="358776"/>
            <a:ext cx="11472863" cy="1072800"/>
          </a:xfrm>
          <a:prstGeom prst="rect">
            <a:avLst/>
          </a:prstGeom>
        </p:spPr>
        <p:txBody>
          <a:bodyPr vert="horz" lIns="0" tIns="0" rIns="0" bIns="0" rtlCol="0" anchor="t" anchorCtr="0">
            <a:noAutofit/>
          </a:bodyPr>
          <a:lstStyle/>
          <a:p>
            <a:r>
              <a:rPr lang="en-US"/>
              <a:t>Click to edit Master title style</a:t>
            </a:r>
            <a:endParaRPr lang="da-DK"/>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10485693" y="6379200"/>
            <a:ext cx="964800" cy="180000"/>
          </a:xfrm>
          <a:prstGeom prst="rect">
            <a:avLst/>
          </a:prstGeom>
        </p:spPr>
        <p:txBody>
          <a:bodyPr vert="horz" lIns="0" tIns="0" rIns="0" bIns="0" rtlCol="0" anchor="ctr" anchorCtr="0"/>
          <a:lstStyle>
            <a:lvl1pPr algn="r">
              <a:defRPr sz="600">
                <a:solidFill>
                  <a:schemeClr val="accent1"/>
                </a:solidFill>
              </a:defRPr>
            </a:lvl1pPr>
          </a:lstStyle>
          <a:p>
            <a:fld id="{9D7C1A83-3665-4C5B-A130-B3EC869B5E8B}" type="datetime2">
              <a:rPr lang="da-DK" smtClean="0"/>
              <a:t>3. februar 2025</a:t>
            </a:fld>
            <a:endParaRPr lang="da-DK"/>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6096000" y="6379200"/>
            <a:ext cx="4368548" cy="180000"/>
          </a:xfrm>
          <a:prstGeom prst="rect">
            <a:avLst/>
          </a:prstGeom>
        </p:spPr>
        <p:txBody>
          <a:bodyPr vert="horz" lIns="0" tIns="0" rIns="0" bIns="0" rtlCol="0" anchor="ctr" anchorCtr="0"/>
          <a:lstStyle>
            <a:lvl1pPr algn="r">
              <a:defRPr sz="600">
                <a:solidFill>
                  <a:schemeClr val="accent1"/>
                </a:solidFill>
              </a:defRPr>
            </a:lvl1pPr>
          </a:lstStyle>
          <a:p>
            <a:endParaRPr lang="da-DK"/>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471638" y="6379200"/>
            <a:ext cx="360000" cy="180000"/>
          </a:xfrm>
          <a:prstGeom prst="rect">
            <a:avLst/>
          </a:prstGeom>
        </p:spPr>
        <p:txBody>
          <a:bodyPr vert="horz" lIns="0" tIns="0" rIns="0" bIns="0" rtlCol="0" anchor="ctr" anchorCtr="0"/>
          <a:lstStyle>
            <a:lvl1pPr algn="r">
              <a:defRPr sz="600">
                <a:solidFill>
                  <a:schemeClr val="accent1"/>
                </a:solidFill>
              </a:defRPr>
            </a:lvl1pPr>
          </a:lstStyle>
          <a:p>
            <a:fld id="{23AA811B-2EBD-4900-905E-5BE206449611}" type="slidenum">
              <a:rPr lang="da-DK" smtClean="0"/>
              <a:pPr/>
              <a:t>‹#›</a:t>
            </a:fld>
            <a:endParaRPr lang="da-DK"/>
          </a:p>
        </p:txBody>
      </p:sp>
      <p:sp>
        <p:nvSpPr>
          <p:cNvPr id="4" name="[WorkArea]" descr="&lt;?xml version=&quot;1.0&quot; encoding=&quot;utf-16&quot;?&gt;&#10;&lt;GridTheme xmlns:xsi=&quot;http://www.w3.org/2001/XMLSchema-instance&quot; xmlns:xsd=&quot;http://www.w3.org/2001/XMLSchema&quot;&gt;&#10;  &lt;GuideLines /&gt;&#10;  &lt;SubGrids&gt;&#10;    &lt;SubGrid&gt;&#10;      &lt;Left&gt;28.3466148&lt;/Left&gt;&#10;      &lt;Top&gt;28.3464565&lt;/Top&gt;&#10;      &lt;Width&gt;75.27543&lt;/Width&gt;&#10;      &lt;Height&gt;483.3071&lt;/Height&gt;&#10;    &lt;/SubGrid&gt;&#10;    &lt;SubGrid&gt;&#10;      &lt;Left&gt;103.622047&lt;/Left&gt;&#10;      &lt;Top&gt;28.3464565&lt;/Top&gt;&#10;      &lt;Width&gt;75.27559&lt;/Width&gt;&#10;      &lt;Height&gt;483.3071&lt;/Height&gt;&#10;    &lt;/SubGrid&gt;&#10;    &lt;SubGrid&gt;&#10;      &lt;Left&gt;178.897644&lt;/Left&gt;&#10;      &lt;Top&gt;28.3464565&lt;/Top&gt;&#10;      &lt;Width&gt;75.27559&lt;/Width&gt;&#10;      &lt;Height&gt;483.3071&lt;/Height&gt;&#10;    &lt;/SubGrid&gt;&#10;    &lt;SubGrid&gt;&#10;      &lt;Left&gt;254.173233&lt;/Left&gt;&#10;      &lt;Top&gt;28.3464565&lt;/Top&gt;&#10;      &lt;Width&gt;75.27559&lt;/Width&gt;&#10;      &lt;Height&gt;483.3071&lt;/Height&gt;&#10;    &lt;/SubGrid&gt;&#10;    &lt;SubGrid&gt;&#10;      &lt;Left&gt;329.448822&lt;/Left&gt;&#10;      &lt;Top&gt;28.3464565&lt;/Top&gt;&#10;      &lt;Width&gt;75.27559&lt;/Width&gt;&#10;      &lt;Height&gt;483.3071&lt;/Height&gt;&#10;    &lt;/SubGrid&gt;&#10;    &lt;SubGrid&gt;&#10;      &lt;Left&gt;404.7244&lt;/Left&gt;&#10;      &lt;Top&gt;28.3464565&lt;/Top&gt;&#10;      &lt;Width&gt;75.27559&lt;/Width&gt;&#10;      &lt;Height&gt;483.3071&lt;/Height&gt;&#10;    &lt;/SubGrid&gt;&#10;    &lt;SubGrid&gt;&#10;      &lt;Left&gt;480&lt;/Left&gt;&#10;      &lt;Top&gt;28.3464565&lt;/Top&gt;&#10;      &lt;Width&gt;75.27559&lt;/Width&gt;&#10;      &lt;Height&gt;483.3071&lt;/Height&gt;&#10;    &lt;/SubGrid&gt;&#10;    &lt;SubGrid&gt;&#10;      &lt;Left&gt;555.2756&lt;/Left&gt;&#10;      &lt;Top&gt;28.3464565&lt;/Top&gt;&#10;      &lt;Width&gt;75.27559&lt;/Width&gt;&#10;      &lt;Height&gt;483.3071&lt;/Height&gt;&#10;    &lt;/SubGrid&gt;&#10;    &lt;SubGrid&gt;&#10;      &lt;Left&gt;630.5512&lt;/Left&gt;&#10;      &lt;Top&gt;28.3464565&lt;/Top&gt;&#10;      &lt;Width&gt;75.27559&lt;/Width&gt;&#10;      &lt;Height&gt;483.3071&lt;/Height&gt;&#10;    &lt;/SubGrid&gt;&#10;    &lt;SubGrid&gt;&#10;      &lt;Left&gt;705.8268&lt;/Left&gt;&#10;      &lt;Top&gt;28.3464565&lt;/Top&gt;&#10;      &lt;Width&gt;75.27559&lt;/Width&gt;&#10;      &lt;Height&gt;483.3071&lt;/Height&gt;&#10;    &lt;/SubGrid&gt;&#10;    &lt;SubGrid&gt;&#10;      &lt;Left&gt;781.102356&lt;/Left&gt;&#10;      &lt;Top&gt;28.3464565&lt;/Top&gt;&#10;      &lt;Width&gt;75.27559&lt;/Width&gt;&#10;      &lt;Height&gt;483.3071&lt;/Height&gt;&#10;    &lt;/SubGrid&gt;&#10;    &lt;SubGrid&gt;&#10;      &lt;Left&gt;856.3779&lt;/Left&gt;&#10;      &lt;Top&gt;28.3464565&lt;/Top&gt;&#10;      &lt;Width&gt;75.27559&lt;/Width&gt;&#10;      &lt;Height&gt;483.3071&lt;/Height&gt;&#10;    &lt;/SubGrid&gt;&#10;  &lt;/SubGrids&gt;&#10;  &lt;WorkArea&gt;&#10;    &lt;Top&gt;28.3464565&lt;/Top&gt;&#10;    &lt;Left&gt;28.3466148&lt;/Left&gt;&#10;    &lt;Width&gt;903.306946&lt;/Width&gt;&#10;    &lt;Height&gt;483.3071&lt;/Height&gt;&#10;  &lt;/WorkArea&gt;&#10;  &lt;AspectW&gt;16&lt;/AspectW&gt;&#10;  &lt;AspectH&gt;9&lt;/AspectH&gt;&#10;  &lt;Width&gt;960&lt;/Width&gt;&#10;  &lt;Height&gt;540&lt;/Height&gt;&#10;  &lt;HGap&gt;10&lt;/HGap&gt;&#10;  &lt;VGap&gt;10&lt;/VGap&gt;&#10;  &lt;OfficeVersion&gt;16&lt;/OfficeVersion&gt;&#10;&lt;/GridTheme&gt;" hidden="1">
            <a:extLst>
              <a:ext uri="{FF2B5EF4-FFF2-40B4-BE49-F238E27FC236}">
                <a16:creationId xmlns:a16="http://schemas.microsoft.com/office/drawing/2014/main" id="{D903CB57-C89E-41AC-9475-E17F464943E9}"/>
              </a:ext>
            </a:extLst>
          </p:cNvPr>
          <p:cNvSpPr/>
          <p:nvPr userDrawn="1"/>
        </p:nvSpPr>
        <p:spPr>
          <a:xfrm>
            <a:off x="360002" y="360000"/>
            <a:ext cx="11471998"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 name="Rectangle 4" hidden="1">
            <a:extLst>
              <a:ext uri="{FF2B5EF4-FFF2-40B4-BE49-F238E27FC236}">
                <a16:creationId xmlns:a16="http://schemas.microsoft.com/office/drawing/2014/main" id="{F915A077-D8F2-42FD-B3AC-016D17F86EBF}"/>
              </a:ext>
            </a:extLst>
          </p:cNvPr>
          <p:cNvSpPr/>
          <p:nvPr userDrawn="1">
            <p:custDataLst>
              <p:tags r:id="rId63"/>
            </p:custDataLst>
          </p:nvPr>
        </p:nvSpPr>
        <p:spPr>
          <a:xfrm>
            <a:off x="360002" y="360000"/>
            <a:ext cx="955998"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6" name="Rectangle 5" hidden="1">
            <a:extLst>
              <a:ext uri="{FF2B5EF4-FFF2-40B4-BE49-F238E27FC236}">
                <a16:creationId xmlns:a16="http://schemas.microsoft.com/office/drawing/2014/main" id="{49469F80-CA06-40A6-8948-B4AD921DE593}"/>
              </a:ext>
            </a:extLst>
          </p:cNvPr>
          <p:cNvSpPr/>
          <p:nvPr userDrawn="1">
            <p:custDataLst>
              <p:tags r:id="rId64"/>
            </p:custDataLst>
          </p:nvPr>
        </p:nvSpPr>
        <p:spPr>
          <a:xfrm>
            <a:off x="1316000" y="360000"/>
            <a:ext cx="95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1" name="Rectangle 10" hidden="1">
            <a:extLst>
              <a:ext uri="{FF2B5EF4-FFF2-40B4-BE49-F238E27FC236}">
                <a16:creationId xmlns:a16="http://schemas.microsoft.com/office/drawing/2014/main" id="{EA5A5A4A-4C26-496C-88AC-AF05CC7156D8}"/>
              </a:ext>
            </a:extLst>
          </p:cNvPr>
          <p:cNvSpPr/>
          <p:nvPr userDrawn="1">
            <p:custDataLst>
              <p:tags r:id="rId65"/>
            </p:custDataLst>
          </p:nvPr>
        </p:nvSpPr>
        <p:spPr>
          <a:xfrm>
            <a:off x="3228000" y="360000"/>
            <a:ext cx="95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2" name="Rectangle 11" hidden="1">
            <a:extLst>
              <a:ext uri="{FF2B5EF4-FFF2-40B4-BE49-F238E27FC236}">
                <a16:creationId xmlns:a16="http://schemas.microsoft.com/office/drawing/2014/main" id="{3391DA09-6260-4029-BC49-C838FAD7B43C}"/>
              </a:ext>
            </a:extLst>
          </p:cNvPr>
          <p:cNvSpPr/>
          <p:nvPr userDrawn="1">
            <p:custDataLst>
              <p:tags r:id="rId66"/>
            </p:custDataLst>
          </p:nvPr>
        </p:nvSpPr>
        <p:spPr>
          <a:xfrm>
            <a:off x="4184000" y="360000"/>
            <a:ext cx="95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3" name="Rectangle 12" hidden="1">
            <a:extLst>
              <a:ext uri="{FF2B5EF4-FFF2-40B4-BE49-F238E27FC236}">
                <a16:creationId xmlns:a16="http://schemas.microsoft.com/office/drawing/2014/main" id="{233592A5-7DD1-46B0-88B1-935036838B16}"/>
              </a:ext>
            </a:extLst>
          </p:cNvPr>
          <p:cNvSpPr/>
          <p:nvPr userDrawn="1">
            <p:custDataLst>
              <p:tags r:id="rId67"/>
            </p:custDataLst>
          </p:nvPr>
        </p:nvSpPr>
        <p:spPr>
          <a:xfrm>
            <a:off x="5140000" y="360000"/>
            <a:ext cx="95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4" name="Rectangle 13" hidden="1">
            <a:extLst>
              <a:ext uri="{FF2B5EF4-FFF2-40B4-BE49-F238E27FC236}">
                <a16:creationId xmlns:a16="http://schemas.microsoft.com/office/drawing/2014/main" id="{63C477EE-1E2F-412E-911F-91458536E14E}"/>
              </a:ext>
            </a:extLst>
          </p:cNvPr>
          <p:cNvSpPr/>
          <p:nvPr userDrawn="1">
            <p:custDataLst>
              <p:tags r:id="rId68"/>
            </p:custDataLst>
          </p:nvPr>
        </p:nvSpPr>
        <p:spPr>
          <a:xfrm>
            <a:off x="6096000" y="360000"/>
            <a:ext cx="95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0" name="Rectangle 9" hidden="1">
            <a:extLst>
              <a:ext uri="{FF2B5EF4-FFF2-40B4-BE49-F238E27FC236}">
                <a16:creationId xmlns:a16="http://schemas.microsoft.com/office/drawing/2014/main" id="{BC1FD3D8-90E9-4426-951D-9F85A1705C2C}"/>
              </a:ext>
            </a:extLst>
          </p:cNvPr>
          <p:cNvSpPr/>
          <p:nvPr userDrawn="1">
            <p:custDataLst>
              <p:tags r:id="rId69"/>
            </p:custDataLst>
          </p:nvPr>
        </p:nvSpPr>
        <p:spPr>
          <a:xfrm>
            <a:off x="2272000" y="360000"/>
            <a:ext cx="95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5" name="Rectangle 14" hidden="1">
            <a:extLst>
              <a:ext uri="{FF2B5EF4-FFF2-40B4-BE49-F238E27FC236}">
                <a16:creationId xmlns:a16="http://schemas.microsoft.com/office/drawing/2014/main" id="{13901F05-5E62-4E42-BFEC-7E297ABB837D}"/>
              </a:ext>
            </a:extLst>
          </p:cNvPr>
          <p:cNvSpPr/>
          <p:nvPr userDrawn="1">
            <p:custDataLst>
              <p:tags r:id="rId70"/>
            </p:custDataLst>
          </p:nvPr>
        </p:nvSpPr>
        <p:spPr>
          <a:xfrm>
            <a:off x="7052000" y="360000"/>
            <a:ext cx="95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6" name="Rectangle 15" hidden="1">
            <a:extLst>
              <a:ext uri="{FF2B5EF4-FFF2-40B4-BE49-F238E27FC236}">
                <a16:creationId xmlns:a16="http://schemas.microsoft.com/office/drawing/2014/main" id="{2FA1B001-8FBB-430B-B1DF-4B872303826A}"/>
              </a:ext>
            </a:extLst>
          </p:cNvPr>
          <p:cNvSpPr/>
          <p:nvPr userDrawn="1">
            <p:custDataLst>
              <p:tags r:id="rId71"/>
            </p:custDataLst>
          </p:nvPr>
        </p:nvSpPr>
        <p:spPr>
          <a:xfrm>
            <a:off x="8008000" y="360000"/>
            <a:ext cx="95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7" name="Rectangle 16" hidden="1">
            <a:extLst>
              <a:ext uri="{FF2B5EF4-FFF2-40B4-BE49-F238E27FC236}">
                <a16:creationId xmlns:a16="http://schemas.microsoft.com/office/drawing/2014/main" id="{DA9C5273-EB5A-4AA2-8F4C-0FF669ADD37F}"/>
              </a:ext>
            </a:extLst>
          </p:cNvPr>
          <p:cNvSpPr/>
          <p:nvPr userDrawn="1">
            <p:custDataLst>
              <p:tags r:id="rId72"/>
            </p:custDataLst>
          </p:nvPr>
        </p:nvSpPr>
        <p:spPr>
          <a:xfrm>
            <a:off x="8964000" y="360000"/>
            <a:ext cx="95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8" name="Rectangle 17" hidden="1">
            <a:extLst>
              <a:ext uri="{FF2B5EF4-FFF2-40B4-BE49-F238E27FC236}">
                <a16:creationId xmlns:a16="http://schemas.microsoft.com/office/drawing/2014/main" id="{C0E9D582-DC0F-4866-BB28-34205F47909E}"/>
              </a:ext>
            </a:extLst>
          </p:cNvPr>
          <p:cNvSpPr/>
          <p:nvPr userDrawn="1">
            <p:custDataLst>
              <p:tags r:id="rId73"/>
            </p:custDataLst>
          </p:nvPr>
        </p:nvSpPr>
        <p:spPr>
          <a:xfrm>
            <a:off x="9920000" y="360000"/>
            <a:ext cx="95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9" name="Rectangle 18" hidden="1">
            <a:extLst>
              <a:ext uri="{FF2B5EF4-FFF2-40B4-BE49-F238E27FC236}">
                <a16:creationId xmlns:a16="http://schemas.microsoft.com/office/drawing/2014/main" id="{88718B3B-EC2B-4B67-9ED0-87A3F165A4A6}"/>
              </a:ext>
            </a:extLst>
          </p:cNvPr>
          <p:cNvSpPr/>
          <p:nvPr userDrawn="1">
            <p:custDataLst>
              <p:tags r:id="rId74"/>
            </p:custDataLst>
          </p:nvPr>
        </p:nvSpPr>
        <p:spPr>
          <a:xfrm>
            <a:off x="10876000" y="360000"/>
            <a:ext cx="955999"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pic>
        <p:nvPicPr>
          <p:cNvPr id="20" name="Graphic 19">
            <a:extLst>
              <a:ext uri="{FF2B5EF4-FFF2-40B4-BE49-F238E27FC236}">
                <a16:creationId xmlns:a16="http://schemas.microsoft.com/office/drawing/2014/main" id="{004FD0DD-495B-4746-AD7D-B2FA2672C3B4}"/>
              </a:ext>
            </a:extLst>
          </p:cNvPr>
          <p:cNvPicPr>
            <a:picLocks noChangeAspect="1"/>
          </p:cNvPicPr>
          <p:nvPr userDrawn="1"/>
        </p:nvPicPr>
        <p:blipFill>
          <a:blip r:embed="rId75">
            <a:extLst>
              <a:ext uri="{28A0092B-C50C-407E-A947-70E740481C1C}">
                <a14:useLocalDpi xmlns:a14="http://schemas.microsoft.com/office/drawing/2010/main" val="0"/>
              </a:ext>
              <a:ext uri="{96DAC541-7B7A-43D3-8B79-37D633B846F1}">
                <asvg:svgBlip xmlns:asvg="http://schemas.microsoft.com/office/drawing/2016/SVG/main" r:embed="rId76"/>
              </a:ext>
            </a:extLst>
          </a:blip>
          <a:stretch>
            <a:fillRect/>
          </a:stretch>
        </p:blipFill>
        <p:spPr>
          <a:xfrm>
            <a:off x="358775" y="6376160"/>
            <a:ext cx="955675" cy="122090"/>
          </a:xfrm>
          <a:prstGeom prst="rect">
            <a:avLst/>
          </a:prstGeom>
        </p:spPr>
      </p:pic>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31" r:id="rId5"/>
    <p:sldLayoutId id="2147483767" r:id="rId6"/>
    <p:sldLayoutId id="2147483768" r:id="rId7"/>
    <p:sldLayoutId id="2147483769" r:id="rId8"/>
    <p:sldLayoutId id="2147483737" r:id="rId9"/>
    <p:sldLayoutId id="2147483732" r:id="rId10"/>
    <p:sldLayoutId id="2147483770" r:id="rId11"/>
    <p:sldLayoutId id="2147483771" r:id="rId12"/>
    <p:sldLayoutId id="2147483772" r:id="rId13"/>
    <p:sldLayoutId id="2147483773" r:id="rId14"/>
    <p:sldLayoutId id="2147483755" r:id="rId15"/>
    <p:sldLayoutId id="2147483774" r:id="rId16"/>
    <p:sldLayoutId id="2147483775" r:id="rId17"/>
    <p:sldLayoutId id="2147483776" r:id="rId18"/>
    <p:sldLayoutId id="2147483777" r:id="rId19"/>
    <p:sldLayoutId id="2147483778" r:id="rId20"/>
    <p:sldLayoutId id="2147483780" r:id="rId21"/>
    <p:sldLayoutId id="2147483781" r:id="rId22"/>
    <p:sldLayoutId id="2147483782" r:id="rId23"/>
    <p:sldLayoutId id="2147483799" r:id="rId24"/>
    <p:sldLayoutId id="2147483805" r:id="rId25"/>
    <p:sldLayoutId id="2147483806" r:id="rId26"/>
    <p:sldLayoutId id="2147483807" r:id="rId27"/>
    <p:sldLayoutId id="2147483813" r:id="rId28"/>
    <p:sldLayoutId id="2147483800" r:id="rId29"/>
    <p:sldLayoutId id="2147483801" r:id="rId30"/>
    <p:sldLayoutId id="2147483802" r:id="rId31"/>
    <p:sldLayoutId id="2147483803" r:id="rId32"/>
    <p:sldLayoutId id="2147483804" r:id="rId33"/>
    <p:sldLayoutId id="2147483786" r:id="rId34"/>
    <p:sldLayoutId id="2147483795" r:id="rId35"/>
    <p:sldLayoutId id="2147483796" r:id="rId36"/>
    <p:sldLayoutId id="2147483797" r:id="rId37"/>
    <p:sldLayoutId id="2147483798" r:id="rId38"/>
    <p:sldLayoutId id="2147483785" r:id="rId39"/>
    <p:sldLayoutId id="2147483791" r:id="rId40"/>
    <p:sldLayoutId id="2147483792" r:id="rId41"/>
    <p:sldLayoutId id="2147483793" r:id="rId42"/>
    <p:sldLayoutId id="2147483794" r:id="rId43"/>
    <p:sldLayoutId id="2147483779" r:id="rId44"/>
    <p:sldLayoutId id="2147483787" r:id="rId45"/>
    <p:sldLayoutId id="2147483788" r:id="rId46"/>
    <p:sldLayoutId id="2147483789" r:id="rId47"/>
    <p:sldLayoutId id="2147483790" r:id="rId48"/>
    <p:sldLayoutId id="2147483743" r:id="rId49"/>
    <p:sldLayoutId id="2147483744" r:id="rId50"/>
    <p:sldLayoutId id="2147483814" r:id="rId51"/>
    <p:sldLayoutId id="2147483815" r:id="rId52"/>
    <p:sldLayoutId id="2147483816" r:id="rId53"/>
    <p:sldLayoutId id="2147483817" r:id="rId54"/>
    <p:sldLayoutId id="2147483818" r:id="rId55"/>
    <p:sldLayoutId id="2147483819" r:id="rId56"/>
    <p:sldLayoutId id="2147483820" r:id="rId57"/>
    <p:sldLayoutId id="2147483821" r:id="rId58"/>
    <p:sldLayoutId id="2147483759" r:id="rId59"/>
    <p:sldLayoutId id="2147483753" r:id="rId60"/>
    <p:sldLayoutId id="2147483822" r:id="rId61"/>
  </p:sldLayoutIdLst>
  <p:hf hdr="0"/>
  <p:txStyles>
    <p:titleStyle>
      <a:lvl1pPr algn="l" defTabSz="914400" rtl="0" eaLnBrk="1" latinLnBrk="0" hangingPunct="1">
        <a:lnSpc>
          <a:spcPct val="83000"/>
        </a:lnSpc>
        <a:spcBef>
          <a:spcPct val="0"/>
        </a:spcBef>
        <a:buNone/>
        <a:defRPr sz="2800" b="1" kern="1200">
          <a:solidFill>
            <a:schemeClr val="accent1"/>
          </a:solidFill>
          <a:latin typeface="+mj-lt"/>
          <a:ea typeface="+mj-ea"/>
          <a:cs typeface="+mj-cs"/>
        </a:defRPr>
      </a:lvl1pPr>
    </p:titleStyle>
    <p:bodyStyle>
      <a:lvl1pPr marL="270000" indent="-270000" algn="l" defTabSz="914400" rtl="0" eaLnBrk="1" latinLnBrk="0" hangingPunct="1">
        <a:lnSpc>
          <a:spcPct val="100000"/>
        </a:lnSpc>
        <a:spcBef>
          <a:spcPts val="0"/>
        </a:spcBef>
        <a:spcAft>
          <a:spcPts val="1000"/>
        </a:spcAft>
        <a:buFont typeface="Century Gothic" panose="020B0502020202020204" pitchFamily="34" charset="0"/>
        <a:buChar char="○"/>
        <a:defRPr sz="1400" kern="1200">
          <a:solidFill>
            <a:schemeClr val="accent1"/>
          </a:solidFill>
          <a:latin typeface="+mn-lt"/>
          <a:ea typeface="+mn-ea"/>
          <a:cs typeface="+mn-cs"/>
        </a:defRPr>
      </a:lvl1pPr>
      <a:lvl2pPr marL="540000" indent="-270000" algn="l" defTabSz="914400" rtl="0" eaLnBrk="1" latinLnBrk="0" hangingPunct="1">
        <a:lnSpc>
          <a:spcPct val="100000"/>
        </a:lnSpc>
        <a:spcBef>
          <a:spcPts val="0"/>
        </a:spcBef>
        <a:spcAft>
          <a:spcPts val="1000"/>
        </a:spcAft>
        <a:buFont typeface="Century Gothic" panose="020B0502020202020204" pitchFamily="34" charset="0"/>
        <a:buChar char="○"/>
        <a:defRPr sz="1400" kern="1200">
          <a:solidFill>
            <a:schemeClr val="accent1"/>
          </a:solidFill>
          <a:latin typeface="+mn-lt"/>
          <a:ea typeface="+mn-ea"/>
          <a:cs typeface="+mn-cs"/>
        </a:defRPr>
      </a:lvl2pPr>
      <a:lvl3pPr marL="810000" indent="-270000" algn="l" defTabSz="914400" rtl="0" eaLnBrk="1" latinLnBrk="0" hangingPunct="1">
        <a:lnSpc>
          <a:spcPct val="100000"/>
        </a:lnSpc>
        <a:spcBef>
          <a:spcPts val="0"/>
        </a:spcBef>
        <a:spcAft>
          <a:spcPts val="1000"/>
        </a:spcAft>
        <a:buFont typeface="Century Gothic" panose="020B0502020202020204" pitchFamily="34" charset="0"/>
        <a:buChar char="○"/>
        <a:defRPr sz="1400" kern="1200">
          <a:solidFill>
            <a:schemeClr val="accent1"/>
          </a:solidFill>
          <a:latin typeface="+mn-lt"/>
          <a:ea typeface="+mn-ea"/>
          <a:cs typeface="+mn-cs"/>
        </a:defRPr>
      </a:lvl3pPr>
      <a:lvl4pPr marL="0" indent="0" algn="l" defTabSz="914400" rtl="0" eaLnBrk="1" latinLnBrk="0" hangingPunct="1">
        <a:lnSpc>
          <a:spcPct val="100000"/>
        </a:lnSpc>
        <a:spcBef>
          <a:spcPts val="0"/>
        </a:spcBef>
        <a:spcAft>
          <a:spcPts val="1000"/>
        </a:spcAft>
        <a:buFont typeface="Arial" panose="020B0604020202020204" pitchFamily="34" charset="0"/>
        <a:buChar char="​"/>
        <a:defRPr sz="1400" b="1" kern="1200">
          <a:solidFill>
            <a:schemeClr val="accent1"/>
          </a:solidFill>
          <a:latin typeface="+mn-lt"/>
          <a:ea typeface="+mn-ea"/>
          <a:cs typeface="+mn-cs"/>
        </a:defRPr>
      </a:lvl4pPr>
      <a:lvl5pPr marL="0" indent="0" algn="l" defTabSz="914400" rtl="0" eaLnBrk="1" latinLnBrk="0" hangingPunct="1">
        <a:lnSpc>
          <a:spcPct val="100000"/>
        </a:lnSpc>
        <a:spcBef>
          <a:spcPts val="0"/>
        </a:spcBef>
        <a:spcAft>
          <a:spcPts val="1000"/>
        </a:spcAft>
        <a:buFont typeface="Arial" panose="020B0604020202020204" pitchFamily="34" charset="0"/>
        <a:buChar char="​"/>
        <a:tabLst/>
        <a:defRPr sz="1400" kern="1200">
          <a:solidFill>
            <a:schemeClr val="accent1"/>
          </a:solidFill>
          <a:latin typeface="+mn-lt"/>
          <a:ea typeface="+mn-ea"/>
          <a:cs typeface="+mn-cs"/>
        </a:defRPr>
      </a:lvl5pPr>
      <a:lvl6pPr marL="180000" indent="-180000" algn="l" defTabSz="914400" rtl="0" eaLnBrk="1" latinLnBrk="0" hangingPunct="1">
        <a:lnSpc>
          <a:spcPct val="120000"/>
        </a:lnSpc>
        <a:spcBef>
          <a:spcPts val="0"/>
        </a:spcBef>
        <a:spcAft>
          <a:spcPts val="600"/>
        </a:spcAft>
        <a:buFont typeface="Century Gothic" panose="020B0502020202020204" pitchFamily="34" charset="0"/>
        <a:buChar char="○"/>
        <a:defRPr sz="1000" kern="1200">
          <a:solidFill>
            <a:schemeClr val="accent1"/>
          </a:solidFill>
          <a:latin typeface="+mn-lt"/>
          <a:ea typeface="+mn-ea"/>
          <a:cs typeface="+mn-cs"/>
        </a:defRPr>
      </a:lvl6pPr>
      <a:lvl7pPr marL="0" indent="0" algn="l" defTabSz="914400" rtl="0" eaLnBrk="1" latinLnBrk="0" hangingPunct="1">
        <a:lnSpc>
          <a:spcPct val="120000"/>
        </a:lnSpc>
        <a:spcBef>
          <a:spcPts val="0"/>
        </a:spcBef>
        <a:spcAft>
          <a:spcPts val="600"/>
        </a:spcAft>
        <a:buFont typeface="Arial" panose="020B0604020202020204" pitchFamily="34" charset="0"/>
        <a:buChar char="​"/>
        <a:defRPr sz="1000" b="1" kern="1200" baseline="0">
          <a:solidFill>
            <a:schemeClr val="accent1"/>
          </a:solidFill>
          <a:latin typeface="+mn-lt"/>
          <a:ea typeface="+mn-ea"/>
          <a:cs typeface="+mn-cs"/>
        </a:defRPr>
      </a:lvl7pPr>
      <a:lvl8pPr marL="0" indent="0" algn="l" defTabSz="914400" rtl="0" eaLnBrk="1" latinLnBrk="0" hangingPunct="1">
        <a:lnSpc>
          <a:spcPct val="120000"/>
        </a:lnSpc>
        <a:spcBef>
          <a:spcPts val="0"/>
        </a:spcBef>
        <a:spcAft>
          <a:spcPts val="600"/>
        </a:spcAft>
        <a:buFont typeface="Arial" panose="020B0604020202020204"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spcAft>
          <a:spcPts val="0"/>
        </a:spcAft>
        <a:buFont typeface="Arial" panose="020B0604020202020204" pitchFamily="34" charset="0"/>
        <a:buChar char="​"/>
        <a:defRPr sz="6000" b="1" kern="1200" baseline="0">
          <a:solidFill>
            <a:schemeClr val="accent1"/>
          </a:solidFill>
          <a:latin typeface="+mn-lt"/>
          <a:ea typeface="+mn-ea"/>
          <a:cs typeface="+mn-cs"/>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userDrawn="1">
          <p15:clr>
            <a:srgbClr val="F26B43"/>
          </p15:clr>
        </p15:guide>
        <p15:guide id="2" pos="828" userDrawn="1">
          <p15:clr>
            <a:srgbClr val="F26B43"/>
          </p15:clr>
        </p15:guide>
        <p15:guide id="3" orient="horz" pos="226" userDrawn="1">
          <p15:clr>
            <a:srgbClr val="F26B43"/>
          </p15:clr>
        </p15:guide>
        <p15:guide id="4" orient="horz" pos="4093" userDrawn="1">
          <p15:clr>
            <a:srgbClr val="F26B43"/>
          </p15:clr>
        </p15:guide>
        <p15:guide id="5" pos="1431" userDrawn="1">
          <p15:clr>
            <a:srgbClr val="F26B43"/>
          </p15:clr>
        </p15:guide>
        <p15:guide id="6" pos="2033" userDrawn="1">
          <p15:clr>
            <a:srgbClr val="F26B43"/>
          </p15:clr>
        </p15:guide>
        <p15:guide id="7" pos="2635" userDrawn="1">
          <p15:clr>
            <a:srgbClr val="F26B43"/>
          </p15:clr>
        </p15:guide>
        <p15:guide id="8" pos="3237" userDrawn="1">
          <p15:clr>
            <a:srgbClr val="F26B43"/>
          </p15:clr>
        </p15:guide>
        <p15:guide id="9" pos="3840" userDrawn="1">
          <p15:clr>
            <a:srgbClr val="F26B43"/>
          </p15:clr>
        </p15:guide>
        <p15:guide id="10" pos="4442" userDrawn="1">
          <p15:clr>
            <a:srgbClr val="F26B43"/>
          </p15:clr>
        </p15:guide>
        <p15:guide id="11" pos="5044" userDrawn="1">
          <p15:clr>
            <a:srgbClr val="F26B43"/>
          </p15:clr>
        </p15:guide>
        <p15:guide id="12" pos="5646" userDrawn="1">
          <p15:clr>
            <a:srgbClr val="F26B43"/>
          </p15:clr>
        </p15:guide>
        <p15:guide id="13" pos="6248" userDrawn="1">
          <p15:clr>
            <a:srgbClr val="F26B43"/>
          </p15:clr>
        </p15:guide>
        <p15:guide id="14" pos="6851" userDrawn="1">
          <p15:clr>
            <a:srgbClr val="F26B43"/>
          </p15:clr>
        </p15:guide>
        <p15:guide id="15" pos="7453" userDrawn="1">
          <p15:clr>
            <a:srgbClr val="F26B43"/>
          </p15:clr>
        </p15:guide>
        <p15:guide id="18" orient="horz" pos="3866" userDrawn="1">
          <p15:clr>
            <a:srgbClr val="F26B43"/>
          </p15:clr>
        </p15:guide>
        <p15:guide id="19" orient="horz" pos="3753" userDrawn="1">
          <p15:clr>
            <a:srgbClr val="F26B43"/>
          </p15:clr>
        </p15:guide>
        <p15:guide id="20" orient="horz" pos="902" userDrawn="1">
          <p15:clr>
            <a:srgbClr val="F26B43"/>
          </p15:clr>
        </p15:guide>
        <p15:guide id="21" orient="horz" pos="1015"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xml"/><Relationship Id="rId7" Type="http://schemas.openxmlformats.org/officeDocument/2006/relationships/image" Target="../media/image19.emf"/><Relationship Id="rId2" Type="http://schemas.openxmlformats.org/officeDocument/2006/relationships/slideLayout" Target="../slideLayouts/slideLayout61.xml"/><Relationship Id="rId1" Type="http://schemas.openxmlformats.org/officeDocument/2006/relationships/tags" Target="../tags/tag13.xml"/><Relationship Id="rId6" Type="http://schemas.openxmlformats.org/officeDocument/2006/relationships/oleObject" Target="../embeddings/oleObject1.bin"/><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5.xml"/><Relationship Id="rId4" Type="http://schemas.openxmlformats.org/officeDocument/2006/relationships/image" Target="../media/image57.png"/></Relationships>
</file>

<file path=ppt/slides/_rels/slide12.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svg"/><Relationship Id="rId7" Type="http://schemas.openxmlformats.org/officeDocument/2006/relationships/image" Target="../media/image63.svg"/><Relationship Id="rId2" Type="http://schemas.openxmlformats.org/officeDocument/2006/relationships/image" Target="../media/image58.png"/><Relationship Id="rId1" Type="http://schemas.openxmlformats.org/officeDocument/2006/relationships/slideLayout" Target="../slideLayouts/slideLayout15.xml"/><Relationship Id="rId6" Type="http://schemas.openxmlformats.org/officeDocument/2006/relationships/image" Target="../media/image62.png"/><Relationship Id="rId5" Type="http://schemas.openxmlformats.org/officeDocument/2006/relationships/image" Target="../media/image61.svg"/><Relationship Id="rId4" Type="http://schemas.openxmlformats.org/officeDocument/2006/relationships/image" Target="../media/image60.png"/><Relationship Id="rId9" Type="http://schemas.openxmlformats.org/officeDocument/2006/relationships/image" Target="../media/image65.svg"/></Relationships>
</file>

<file path=ppt/slides/_rels/slide1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67.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23.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notesSlide" Target="../notesSlides/notesSlide2.xml"/><Relationship Id="rId7" Type="http://schemas.openxmlformats.org/officeDocument/2006/relationships/image" Target="../media/image29.svg"/><Relationship Id="rId12" Type="http://schemas.openxmlformats.org/officeDocument/2006/relationships/image" Target="../media/image34.svg"/><Relationship Id="rId2" Type="http://schemas.openxmlformats.org/officeDocument/2006/relationships/slideLayout" Target="../slideLayouts/slideLayout10.xml"/><Relationship Id="rId1" Type="http://schemas.openxmlformats.org/officeDocument/2006/relationships/tags" Target="../tags/tag14.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emf"/><Relationship Id="rId10" Type="http://schemas.openxmlformats.org/officeDocument/2006/relationships/image" Target="../media/image32.png"/><Relationship Id="rId4" Type="http://schemas.openxmlformats.org/officeDocument/2006/relationships/oleObject" Target="../embeddings/oleObject2.bin"/><Relationship Id="rId9" Type="http://schemas.openxmlformats.org/officeDocument/2006/relationships/image" Target="../media/image31.svg"/><Relationship Id="rId14" Type="http://schemas.openxmlformats.org/officeDocument/2006/relationships/image" Target="../media/image36.svg"/></Relationships>
</file>

<file path=ppt/slides/_rels/slide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image" Target="../media/image39.sv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image" Target="../media/image38.png"/><Relationship Id="rId1" Type="http://schemas.openxmlformats.org/officeDocument/2006/relationships/slideLayout" Target="../slideLayouts/slideLayout15.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50.png"/></Relationships>
</file>

<file path=ppt/slides/_rels/slide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470691A-228C-36E9-1FEF-6322C1690BB6}"/>
              </a:ext>
            </a:extLst>
          </p:cNvPr>
          <p:cNvSpPr/>
          <p:nvPr/>
        </p:nvSpPr>
        <p:spPr>
          <a:xfrm>
            <a:off x="0" y="-46153"/>
            <a:ext cx="12192000" cy="6904153"/>
          </a:xfrm>
          <a:prstGeom prst="rect">
            <a:avLst/>
          </a:prstGeom>
          <a:solidFill>
            <a:schemeClr val="accent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Aft>
                <a:spcPts val="600"/>
              </a:spcAft>
            </a:pPr>
            <a:r>
              <a:rPr lang="en-US" sz="1400" noProof="0"/>
              <a:t> </a:t>
            </a:r>
            <a:endParaRPr lang="en-DK" sz="1400" noProof="0"/>
          </a:p>
        </p:txBody>
      </p:sp>
      <p:pic>
        <p:nvPicPr>
          <p:cNvPr id="9" name="Picture 8" descr="Jigsaw puzzles in plastic figures">
            <a:extLst>
              <a:ext uri="{FF2B5EF4-FFF2-40B4-BE49-F238E27FC236}">
                <a16:creationId xmlns:a16="http://schemas.microsoft.com/office/drawing/2014/main" id="{8DB52BAA-93FE-6E5E-140C-A168C4658C0C}"/>
              </a:ext>
            </a:extLst>
          </p:cNvPr>
          <p:cNvPicPr>
            <a:picLocks noChangeAspect="1"/>
          </p:cNvPicPr>
          <p:nvPr/>
        </p:nvPicPr>
        <p:blipFill>
          <a:blip r:embed="rId4">
            <a:extLst>
              <a:ext uri="{28A0092B-C50C-407E-A947-70E740481C1C}">
                <a14:useLocalDpi xmlns:a14="http://schemas.microsoft.com/office/drawing/2010/main" val="0"/>
              </a:ext>
            </a:extLst>
          </a:blip>
          <a:srcRect l="1140" t="2926" r="1140" b="2444"/>
          <a:stretch/>
        </p:blipFill>
        <p:spPr>
          <a:xfrm>
            <a:off x="5083531" y="1009471"/>
            <a:ext cx="6501014" cy="4351250"/>
          </a:xfrm>
          <a:custGeom>
            <a:avLst/>
            <a:gdLst>
              <a:gd name="connsiteX0" fmla="*/ 3250507 w 6501014"/>
              <a:gd name="connsiteY0" fmla="*/ 0 h 4351250"/>
              <a:gd name="connsiteX1" fmla="*/ 6501014 w 6501014"/>
              <a:gd name="connsiteY1" fmla="*/ 2175625 h 4351250"/>
              <a:gd name="connsiteX2" fmla="*/ 3250507 w 6501014"/>
              <a:gd name="connsiteY2" fmla="*/ 4351250 h 4351250"/>
              <a:gd name="connsiteX3" fmla="*/ 0 w 6501014"/>
              <a:gd name="connsiteY3" fmla="*/ 2175625 h 4351250"/>
              <a:gd name="connsiteX4" fmla="*/ 3250507 w 6501014"/>
              <a:gd name="connsiteY4" fmla="*/ 0 h 4351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1014" h="4351250">
                <a:moveTo>
                  <a:pt x="3250507" y="0"/>
                </a:moveTo>
                <a:cubicBezTo>
                  <a:pt x="5045712" y="0"/>
                  <a:pt x="6501014" y="974060"/>
                  <a:pt x="6501014" y="2175625"/>
                </a:cubicBezTo>
                <a:cubicBezTo>
                  <a:pt x="6501014" y="3377190"/>
                  <a:pt x="5045712" y="4351250"/>
                  <a:pt x="3250507" y="4351250"/>
                </a:cubicBezTo>
                <a:cubicBezTo>
                  <a:pt x="1455302" y="4351250"/>
                  <a:pt x="0" y="3377190"/>
                  <a:pt x="0" y="2175625"/>
                </a:cubicBezTo>
                <a:cubicBezTo>
                  <a:pt x="0" y="974060"/>
                  <a:pt x="1455302" y="0"/>
                  <a:pt x="3250507" y="0"/>
                </a:cubicBezTo>
                <a:close/>
              </a:path>
            </a:pathLst>
          </a:custGeom>
          <a:blipFill>
            <a:blip r:embed="rId5"/>
            <a:tile tx="0" ty="0" sx="100000" sy="100000" flip="none" algn="tl"/>
          </a:blipFill>
        </p:spPr>
      </p:pic>
      <p:graphicFrame>
        <p:nvGraphicFramePr>
          <p:cNvPr id="4" name="think-cell data - do not delete" hidden="1">
            <a:extLst>
              <a:ext uri="{FF2B5EF4-FFF2-40B4-BE49-F238E27FC236}">
                <a16:creationId xmlns:a16="http://schemas.microsoft.com/office/drawing/2014/main" id="{0712A2D8-4896-1EFE-73A4-A442AD9E8FE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95" imgH="396" progId="TCLayout.ActiveDocument.1">
                  <p:embed/>
                </p:oleObj>
              </mc:Choice>
              <mc:Fallback>
                <p:oleObj name="think-cell Slide" r:id="rId6" imgW="395" imgH="396" progId="TCLayout.ActiveDocument.1">
                  <p:embed/>
                  <p:pic>
                    <p:nvPicPr>
                      <p:cNvPr id="4" name="think-cell data - do not delete" hidden="1">
                        <a:extLst>
                          <a:ext uri="{FF2B5EF4-FFF2-40B4-BE49-F238E27FC236}">
                            <a16:creationId xmlns:a16="http://schemas.microsoft.com/office/drawing/2014/main" id="{0712A2D8-4896-1EFE-73A4-A442AD9E8FE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Date Placeholder 5">
            <a:extLst>
              <a:ext uri="{FF2B5EF4-FFF2-40B4-BE49-F238E27FC236}">
                <a16:creationId xmlns:a16="http://schemas.microsoft.com/office/drawing/2014/main" id="{699A16FB-00E5-EEDC-0E16-C8D1F02DC99C}"/>
              </a:ext>
            </a:extLst>
          </p:cNvPr>
          <p:cNvSpPr>
            <a:spLocks noGrp="1"/>
          </p:cNvSpPr>
          <p:nvPr>
            <p:ph type="dt" sz="half" idx="10"/>
          </p:nvPr>
        </p:nvSpPr>
        <p:spPr/>
        <p:txBody>
          <a:bodyPr/>
          <a:lstStyle/>
          <a:p>
            <a:fld id="{9D7C1A83-3665-4C5B-A130-B3EC869B5E8B}" type="datetime2">
              <a:rPr lang="da-DK" smtClean="0"/>
              <a:pPr/>
              <a:t>3. februar 2025</a:t>
            </a:fld>
            <a:endParaRPr lang="da-DK"/>
          </a:p>
        </p:txBody>
      </p:sp>
      <p:sp>
        <p:nvSpPr>
          <p:cNvPr id="7" name="Footer Placeholder 6">
            <a:extLst>
              <a:ext uri="{FF2B5EF4-FFF2-40B4-BE49-F238E27FC236}">
                <a16:creationId xmlns:a16="http://schemas.microsoft.com/office/drawing/2014/main" id="{BF23D8A5-859D-E8C1-5D4A-32DBA4B2D99B}"/>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F9612E10-78B7-DBFB-AFA4-1B8332D6CC19}"/>
              </a:ext>
            </a:extLst>
          </p:cNvPr>
          <p:cNvSpPr>
            <a:spLocks noGrp="1"/>
          </p:cNvSpPr>
          <p:nvPr>
            <p:ph type="sldNum" sz="quarter" idx="12"/>
          </p:nvPr>
        </p:nvSpPr>
        <p:spPr/>
        <p:txBody>
          <a:bodyPr/>
          <a:lstStyle/>
          <a:p>
            <a:fld id="{23AA811B-2EBD-4900-905E-5BE206449611}" type="slidenum">
              <a:rPr lang="da-DK" smtClean="0"/>
              <a:pPr/>
              <a:t>1</a:t>
            </a:fld>
            <a:endParaRPr lang="da-DK"/>
          </a:p>
        </p:txBody>
      </p:sp>
      <p:pic>
        <p:nvPicPr>
          <p:cNvPr id="26" name="Graphic 25">
            <a:extLst>
              <a:ext uri="{FF2B5EF4-FFF2-40B4-BE49-F238E27FC236}">
                <a16:creationId xmlns:a16="http://schemas.microsoft.com/office/drawing/2014/main" id="{5171101F-7E35-F0DD-83FA-D559CD07F42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50454" y="5687419"/>
            <a:ext cx="3571875" cy="409404"/>
          </a:xfrm>
          <a:prstGeom prst="rect">
            <a:avLst/>
          </a:prstGeom>
        </p:spPr>
      </p:pic>
      <p:grpSp>
        <p:nvGrpSpPr>
          <p:cNvPr id="14" name="Group 13">
            <a:extLst>
              <a:ext uri="{FF2B5EF4-FFF2-40B4-BE49-F238E27FC236}">
                <a16:creationId xmlns:a16="http://schemas.microsoft.com/office/drawing/2014/main" id="{AB4845F4-0F9B-AD3F-E100-CC6756DED833}"/>
              </a:ext>
            </a:extLst>
          </p:cNvPr>
          <p:cNvGrpSpPr/>
          <p:nvPr/>
        </p:nvGrpSpPr>
        <p:grpSpPr>
          <a:xfrm>
            <a:off x="4744349" y="556460"/>
            <a:ext cx="7210822" cy="5335661"/>
            <a:chOff x="4470400" y="-187963"/>
            <a:chExt cx="8067757" cy="5969752"/>
          </a:xfrm>
          <a:solidFill>
            <a:srgbClr val="002B5C"/>
          </a:solidFill>
        </p:grpSpPr>
        <p:sp>
          <p:nvSpPr>
            <p:cNvPr id="16" name="Rectangle 15">
              <a:extLst>
                <a:ext uri="{FF2B5EF4-FFF2-40B4-BE49-F238E27FC236}">
                  <a16:creationId xmlns:a16="http://schemas.microsoft.com/office/drawing/2014/main" id="{890EC62C-B77A-1633-763B-FDF832961C23}"/>
                </a:ext>
              </a:extLst>
            </p:cNvPr>
            <p:cNvSpPr/>
            <p:nvPr/>
          </p:nvSpPr>
          <p:spPr>
            <a:xfrm>
              <a:off x="4470400" y="-187960"/>
              <a:ext cx="294640" cy="5936147"/>
            </a:xfrm>
            <a:prstGeom prst="rect">
              <a:avLst/>
            </a:prstGeom>
            <a:grpFill/>
            <a:ln>
              <a:solidFill>
                <a:schemeClr val="accent1">
                  <a:alpha val="36863"/>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Aft>
                  <a:spcPts val="600"/>
                </a:spcAft>
              </a:pPr>
              <a:endParaRPr lang="en-DK" sz="1400" noProof="0" err="1"/>
            </a:p>
          </p:txBody>
        </p:sp>
        <p:sp>
          <p:nvSpPr>
            <p:cNvPr id="18" name="Rectangle 17">
              <a:extLst>
                <a:ext uri="{FF2B5EF4-FFF2-40B4-BE49-F238E27FC236}">
                  <a16:creationId xmlns:a16="http://schemas.microsoft.com/office/drawing/2014/main" id="{577E60DB-EAA2-ACD4-ECB2-B1768B80A7E3}"/>
                </a:ext>
              </a:extLst>
            </p:cNvPr>
            <p:cNvSpPr/>
            <p:nvPr/>
          </p:nvSpPr>
          <p:spPr>
            <a:xfrm flipV="1">
              <a:off x="4515016" y="5639983"/>
              <a:ext cx="8023141" cy="141806"/>
            </a:xfrm>
            <a:prstGeom prst="rect">
              <a:avLst/>
            </a:prstGeom>
            <a:grpFill/>
            <a:ln>
              <a:solidFill>
                <a:srgbClr val="003F86">
                  <a:alpha val="36863"/>
                </a:srgb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Aft>
                  <a:spcPts val="600"/>
                </a:spcAft>
              </a:pPr>
              <a:endParaRPr lang="en-DK" sz="1400" noProof="0" err="1"/>
            </a:p>
          </p:txBody>
        </p:sp>
        <p:sp>
          <p:nvSpPr>
            <p:cNvPr id="19" name="Rectangle 18">
              <a:extLst>
                <a:ext uri="{FF2B5EF4-FFF2-40B4-BE49-F238E27FC236}">
                  <a16:creationId xmlns:a16="http://schemas.microsoft.com/office/drawing/2014/main" id="{00B82E88-866F-EB04-9894-26080DA82100}"/>
                </a:ext>
              </a:extLst>
            </p:cNvPr>
            <p:cNvSpPr/>
            <p:nvPr/>
          </p:nvSpPr>
          <p:spPr>
            <a:xfrm flipV="1">
              <a:off x="12299139" y="-187963"/>
              <a:ext cx="239018" cy="5882047"/>
            </a:xfrm>
            <a:prstGeom prst="rect">
              <a:avLst/>
            </a:prstGeom>
            <a:grpFill/>
            <a:ln>
              <a:solidFill>
                <a:srgbClr val="003F86">
                  <a:alpha val="36863"/>
                </a:srgb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Aft>
                  <a:spcPts val="600"/>
                </a:spcAft>
              </a:pPr>
              <a:endParaRPr lang="en-DK" sz="1400" noProof="0" err="1"/>
            </a:p>
          </p:txBody>
        </p:sp>
      </p:grpSp>
      <p:sp>
        <p:nvSpPr>
          <p:cNvPr id="27" name="Title 6">
            <a:extLst>
              <a:ext uri="{FF2B5EF4-FFF2-40B4-BE49-F238E27FC236}">
                <a16:creationId xmlns:a16="http://schemas.microsoft.com/office/drawing/2014/main" id="{330DEDEE-8574-5727-BD31-FACF1EEA84E0}"/>
              </a:ext>
            </a:extLst>
          </p:cNvPr>
          <p:cNvSpPr>
            <a:spLocks noGrp="1"/>
          </p:cNvSpPr>
          <p:nvPr>
            <p:ph type="ctrTitle"/>
          </p:nvPr>
        </p:nvSpPr>
        <p:spPr>
          <a:xfrm>
            <a:off x="850453" y="2073729"/>
            <a:ext cx="4521647" cy="1982669"/>
          </a:xfrm>
        </p:spPr>
        <p:txBody>
          <a:bodyPr vert="horz"/>
          <a:lstStyle/>
          <a:p>
            <a:br>
              <a:rPr lang="da-DK" sz="3600" dirty="0"/>
            </a:br>
            <a:r>
              <a:rPr lang="da-DK" sz="2800" dirty="0"/>
              <a:t>BIX Globale Aktier </a:t>
            </a:r>
            <a:r>
              <a:rPr lang="da-DK" sz="2800" dirty="0" err="1"/>
              <a:t>Akk</a:t>
            </a:r>
            <a:br>
              <a:rPr lang="en-US" sz="1800" b="0" dirty="0"/>
            </a:br>
            <a:r>
              <a:rPr lang="en-US" sz="1800" b="0" dirty="0" err="1"/>
              <a:t>Januar</a:t>
            </a:r>
            <a:r>
              <a:rPr lang="en-US" sz="1800" b="0" dirty="0"/>
              <a:t> </a:t>
            </a:r>
            <a:r>
              <a:rPr lang="en-US" altLang="zh-CN" sz="1800" b="0" dirty="0"/>
              <a:t>2025</a:t>
            </a:r>
            <a:br>
              <a:rPr lang="en-US" altLang="zh-CN" sz="4400" b="0" dirty="0"/>
            </a:br>
            <a:endParaRPr lang="en-US" sz="4400" b="0" dirty="0"/>
          </a:p>
        </p:txBody>
      </p:sp>
    </p:spTree>
    <p:extLst>
      <p:ext uri="{BB962C8B-B14F-4D97-AF65-F5344CB8AC3E}">
        <p14:creationId xmlns:p14="http://schemas.microsoft.com/office/powerpoint/2010/main" val="2938873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2D673-D043-E851-6CAF-BF203F4BB48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EF86147-8F54-F152-BCE6-FD4342E48611}"/>
              </a:ext>
            </a:extLst>
          </p:cNvPr>
          <p:cNvSpPr txBox="1"/>
          <p:nvPr/>
        </p:nvSpPr>
        <p:spPr>
          <a:xfrm>
            <a:off x="288437" y="1101799"/>
            <a:ext cx="4524121" cy="523220"/>
          </a:xfrm>
          <a:prstGeom prst="rect">
            <a:avLst/>
          </a:prstGeom>
          <a:noFill/>
        </p:spPr>
        <p:txBody>
          <a:bodyPr wrap="square">
            <a:spAutoFit/>
          </a:bodyPr>
          <a:lstStyle/>
          <a:p>
            <a:pPr marL="342900" indent="-342900">
              <a:buFont typeface="Arial" panose="020B0604020202020204" pitchFamily="34" charset="0"/>
              <a:buChar char="•"/>
            </a:pPr>
            <a:r>
              <a:rPr lang="en-US" sz="1400" dirty="0" err="1">
                <a:solidFill>
                  <a:srgbClr val="09305F"/>
                </a:solidFill>
              </a:rPr>
              <a:t>Indekstracking</a:t>
            </a:r>
            <a:r>
              <a:rPr lang="en-US" sz="1400" dirty="0">
                <a:solidFill>
                  <a:srgbClr val="09305F"/>
                </a:solidFill>
              </a:rPr>
              <a:t> er </a:t>
            </a:r>
            <a:r>
              <a:rPr lang="en-US" sz="1400" dirty="0" err="1">
                <a:solidFill>
                  <a:srgbClr val="09305F"/>
                </a:solidFill>
              </a:rPr>
              <a:t>stabilt</a:t>
            </a:r>
            <a:r>
              <a:rPr lang="en-US" sz="1400" dirty="0">
                <a:solidFill>
                  <a:srgbClr val="09305F"/>
                </a:solidFill>
              </a:rPr>
              <a:t> </a:t>
            </a:r>
            <a:r>
              <a:rPr lang="en-US" sz="1400" dirty="0" err="1">
                <a:solidFill>
                  <a:srgbClr val="09305F"/>
                </a:solidFill>
              </a:rPr>
              <a:t>i</a:t>
            </a:r>
            <a:r>
              <a:rPr lang="en-US" sz="1400" dirty="0">
                <a:solidFill>
                  <a:srgbClr val="09305F"/>
                </a:solidFill>
              </a:rPr>
              <a:t> </a:t>
            </a:r>
            <a:r>
              <a:rPr lang="en-US" sz="1400" dirty="0" err="1">
                <a:solidFill>
                  <a:srgbClr val="09305F"/>
                </a:solidFill>
              </a:rPr>
              <a:t>både</a:t>
            </a:r>
            <a:r>
              <a:rPr lang="en-US" sz="1400" dirty="0">
                <a:solidFill>
                  <a:srgbClr val="09305F"/>
                </a:solidFill>
              </a:rPr>
              <a:t> </a:t>
            </a:r>
            <a:r>
              <a:rPr lang="en-US" sz="1400" dirty="0" err="1">
                <a:solidFill>
                  <a:srgbClr val="09305F"/>
                </a:solidFill>
              </a:rPr>
              <a:t>høj</a:t>
            </a:r>
            <a:r>
              <a:rPr lang="en-US" sz="1400" dirty="0">
                <a:solidFill>
                  <a:srgbClr val="09305F"/>
                </a:solidFill>
              </a:rPr>
              <a:t>- </a:t>
            </a:r>
            <a:r>
              <a:rPr lang="en-US" sz="1400" dirty="0" err="1">
                <a:solidFill>
                  <a:srgbClr val="09305F"/>
                </a:solidFill>
              </a:rPr>
              <a:t>og</a:t>
            </a:r>
            <a:r>
              <a:rPr lang="en-US" sz="1400" dirty="0">
                <a:solidFill>
                  <a:srgbClr val="09305F"/>
                </a:solidFill>
              </a:rPr>
              <a:t> </a:t>
            </a:r>
            <a:r>
              <a:rPr lang="en-US" sz="1400" dirty="0" err="1">
                <a:solidFill>
                  <a:srgbClr val="09305F"/>
                </a:solidFill>
              </a:rPr>
              <a:t>lav</a:t>
            </a:r>
            <a:r>
              <a:rPr lang="en-US" sz="1400" dirty="0">
                <a:solidFill>
                  <a:srgbClr val="09305F"/>
                </a:solidFill>
              </a:rPr>
              <a:t>-volatile </a:t>
            </a:r>
            <a:r>
              <a:rPr lang="en-US" sz="1400" dirty="0" err="1">
                <a:solidFill>
                  <a:srgbClr val="09305F"/>
                </a:solidFill>
              </a:rPr>
              <a:t>perioder</a:t>
            </a:r>
            <a:endParaRPr lang="en-US" sz="1400" dirty="0">
              <a:solidFill>
                <a:srgbClr val="09305F"/>
              </a:solidFill>
            </a:endParaRPr>
          </a:p>
        </p:txBody>
      </p:sp>
      <p:pic>
        <p:nvPicPr>
          <p:cNvPr id="6" name="Picture 5">
            <a:extLst>
              <a:ext uri="{FF2B5EF4-FFF2-40B4-BE49-F238E27FC236}">
                <a16:creationId xmlns:a16="http://schemas.microsoft.com/office/drawing/2014/main" id="{3805CE3F-4982-AF82-39DA-F231057ECFE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932486" y="3538900"/>
            <a:ext cx="6306186" cy="2452407"/>
          </a:xfrm>
          <a:prstGeom prst="rect">
            <a:avLst/>
          </a:prstGeom>
        </p:spPr>
      </p:pic>
      <p:pic>
        <p:nvPicPr>
          <p:cNvPr id="8" name="Picture 7">
            <a:extLst>
              <a:ext uri="{FF2B5EF4-FFF2-40B4-BE49-F238E27FC236}">
                <a16:creationId xmlns:a16="http://schemas.microsoft.com/office/drawing/2014/main" id="{339B4B91-F3C9-A81A-E15A-D18B2001A87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079472" y="962513"/>
            <a:ext cx="6034004" cy="2584967"/>
          </a:xfrm>
          <a:prstGeom prst="rect">
            <a:avLst/>
          </a:prstGeom>
        </p:spPr>
      </p:pic>
      <p:sp>
        <p:nvSpPr>
          <p:cNvPr id="9" name="TextBox 8">
            <a:extLst>
              <a:ext uri="{FF2B5EF4-FFF2-40B4-BE49-F238E27FC236}">
                <a16:creationId xmlns:a16="http://schemas.microsoft.com/office/drawing/2014/main" id="{BF1D4A3B-AD69-7BE8-25EC-0A0BE85F1318}"/>
              </a:ext>
            </a:extLst>
          </p:cNvPr>
          <p:cNvSpPr txBox="1"/>
          <p:nvPr/>
        </p:nvSpPr>
        <p:spPr>
          <a:xfrm>
            <a:off x="5003499" y="728733"/>
            <a:ext cx="4524121" cy="215444"/>
          </a:xfrm>
          <a:prstGeom prst="rect">
            <a:avLst/>
          </a:prstGeom>
          <a:noFill/>
        </p:spPr>
        <p:txBody>
          <a:bodyPr wrap="square">
            <a:spAutoFit/>
          </a:bodyPr>
          <a:lstStyle/>
          <a:p>
            <a:r>
              <a:rPr lang="en-US" sz="800" dirty="0">
                <a:solidFill>
                  <a:srgbClr val="09305F"/>
                </a:solidFill>
              </a:rPr>
              <a:t>90 </a:t>
            </a:r>
            <a:r>
              <a:rPr lang="en-US" sz="800" dirty="0" err="1">
                <a:solidFill>
                  <a:srgbClr val="09305F"/>
                </a:solidFill>
              </a:rPr>
              <a:t>dages</a:t>
            </a:r>
            <a:r>
              <a:rPr lang="en-US" sz="800" dirty="0">
                <a:solidFill>
                  <a:srgbClr val="09305F"/>
                </a:solidFill>
              </a:rPr>
              <a:t> </a:t>
            </a:r>
            <a:r>
              <a:rPr lang="en-US" sz="800" dirty="0" err="1">
                <a:solidFill>
                  <a:srgbClr val="09305F"/>
                </a:solidFill>
              </a:rPr>
              <a:t>realiseret</a:t>
            </a:r>
            <a:r>
              <a:rPr lang="en-US" sz="800" dirty="0">
                <a:solidFill>
                  <a:srgbClr val="09305F"/>
                </a:solidFill>
              </a:rPr>
              <a:t> </a:t>
            </a:r>
            <a:r>
              <a:rPr lang="en-US" sz="800" dirty="0" err="1">
                <a:solidFill>
                  <a:srgbClr val="09305F"/>
                </a:solidFill>
              </a:rPr>
              <a:t>volatilitet</a:t>
            </a:r>
            <a:r>
              <a:rPr lang="en-US" sz="800" dirty="0">
                <a:solidFill>
                  <a:srgbClr val="09305F"/>
                </a:solidFill>
              </a:rPr>
              <a:t> </a:t>
            </a:r>
            <a:r>
              <a:rPr lang="en-US" sz="800" dirty="0" err="1">
                <a:solidFill>
                  <a:srgbClr val="09305F"/>
                </a:solidFill>
              </a:rPr>
              <a:t>på</a:t>
            </a:r>
            <a:r>
              <a:rPr lang="en-US" sz="800" dirty="0">
                <a:solidFill>
                  <a:srgbClr val="09305F"/>
                </a:solidFill>
              </a:rPr>
              <a:t> MSCI World</a:t>
            </a:r>
            <a:endParaRPr sz="800" dirty="0">
              <a:solidFill>
                <a:srgbClr val="09305F"/>
              </a:solidFill>
            </a:endParaRPr>
          </a:p>
        </p:txBody>
      </p:sp>
      <p:sp>
        <p:nvSpPr>
          <p:cNvPr id="10" name="TextBox 9">
            <a:extLst>
              <a:ext uri="{FF2B5EF4-FFF2-40B4-BE49-F238E27FC236}">
                <a16:creationId xmlns:a16="http://schemas.microsoft.com/office/drawing/2014/main" id="{E6AF6AB9-CEB5-C8C8-376C-64FE93982C15}"/>
              </a:ext>
            </a:extLst>
          </p:cNvPr>
          <p:cNvSpPr txBox="1"/>
          <p:nvPr/>
        </p:nvSpPr>
        <p:spPr>
          <a:xfrm>
            <a:off x="5003498" y="3660623"/>
            <a:ext cx="4524121" cy="215444"/>
          </a:xfrm>
          <a:prstGeom prst="rect">
            <a:avLst/>
          </a:prstGeom>
          <a:noFill/>
        </p:spPr>
        <p:txBody>
          <a:bodyPr wrap="square">
            <a:spAutoFit/>
          </a:bodyPr>
          <a:lstStyle/>
          <a:p>
            <a:r>
              <a:rPr lang="en-US" sz="800" dirty="0" err="1">
                <a:solidFill>
                  <a:srgbClr val="09305F"/>
                </a:solidFill>
              </a:rPr>
              <a:t>Merafkast</a:t>
            </a:r>
            <a:r>
              <a:rPr lang="en-US" sz="800" dirty="0">
                <a:solidFill>
                  <a:srgbClr val="09305F"/>
                </a:solidFill>
              </a:rPr>
              <a:t> </a:t>
            </a:r>
            <a:r>
              <a:rPr lang="en-US" sz="800" dirty="0" err="1">
                <a:solidFill>
                  <a:srgbClr val="09305F"/>
                </a:solidFill>
              </a:rPr>
              <a:t>på</a:t>
            </a:r>
            <a:r>
              <a:rPr lang="en-US" sz="800" dirty="0">
                <a:solidFill>
                  <a:srgbClr val="09305F"/>
                </a:solidFill>
              </a:rPr>
              <a:t> BIX </a:t>
            </a:r>
            <a:r>
              <a:rPr lang="en-US" sz="800" dirty="0" err="1">
                <a:solidFill>
                  <a:srgbClr val="09305F"/>
                </a:solidFill>
              </a:rPr>
              <a:t>Globale</a:t>
            </a:r>
            <a:r>
              <a:rPr lang="en-US" sz="800" dirty="0">
                <a:solidFill>
                  <a:srgbClr val="09305F"/>
                </a:solidFill>
              </a:rPr>
              <a:t> </a:t>
            </a:r>
            <a:r>
              <a:rPr lang="en-US" sz="800" dirty="0" err="1">
                <a:solidFill>
                  <a:srgbClr val="09305F"/>
                </a:solidFill>
              </a:rPr>
              <a:t>Aktier</a:t>
            </a:r>
            <a:r>
              <a:rPr lang="en-US" sz="800" dirty="0">
                <a:solidFill>
                  <a:srgbClr val="09305F"/>
                </a:solidFill>
              </a:rPr>
              <a:t> </a:t>
            </a:r>
            <a:r>
              <a:rPr lang="en-US" sz="800" dirty="0" err="1">
                <a:solidFill>
                  <a:srgbClr val="09305F"/>
                </a:solidFill>
              </a:rPr>
              <a:t>Indeks</a:t>
            </a:r>
            <a:endParaRPr sz="800" dirty="0">
              <a:solidFill>
                <a:srgbClr val="09305F"/>
              </a:solidFill>
            </a:endParaRPr>
          </a:p>
        </p:txBody>
      </p:sp>
      <p:sp>
        <p:nvSpPr>
          <p:cNvPr id="11" name="Title 1">
            <a:extLst>
              <a:ext uri="{FF2B5EF4-FFF2-40B4-BE49-F238E27FC236}">
                <a16:creationId xmlns:a16="http://schemas.microsoft.com/office/drawing/2014/main" id="{3F1CDA7C-5AA7-2CA7-1DFE-260F471974EC}"/>
              </a:ext>
            </a:extLst>
          </p:cNvPr>
          <p:cNvSpPr>
            <a:spLocks noGrp="1"/>
          </p:cNvSpPr>
          <p:nvPr>
            <p:ph type="title"/>
          </p:nvPr>
        </p:nvSpPr>
        <p:spPr>
          <a:xfrm>
            <a:off x="358775" y="358776"/>
            <a:ext cx="11472863" cy="570962"/>
          </a:xfrm>
        </p:spPr>
        <p:txBody>
          <a:bodyPr/>
          <a:lstStyle/>
          <a:p>
            <a:r>
              <a:rPr lang="da-DK" dirty="0"/>
              <a:t>BIX Globale Aktier Indeks</a:t>
            </a:r>
            <a:br>
              <a:rPr lang="da-DK" dirty="0">
                <a:latin typeface="Aptos Black" panose="020B0004020202020204" pitchFamily="34" charset="0"/>
              </a:rPr>
            </a:br>
            <a:r>
              <a:rPr lang="en-US" sz="2000" b="0" dirty="0" err="1">
                <a:latin typeface="Aptos Light" panose="020B0004020202020204" pitchFamily="34" charset="0"/>
              </a:rPr>
              <a:t>Volatilitet</a:t>
            </a:r>
            <a:r>
              <a:rPr lang="en-US" sz="2000" b="0" dirty="0">
                <a:latin typeface="Aptos Light" panose="020B0004020202020204" pitchFamily="34" charset="0"/>
              </a:rPr>
              <a:t> (1/12 2022 </a:t>
            </a:r>
            <a:r>
              <a:rPr lang="en-US" sz="2000" b="0" dirty="0" err="1">
                <a:latin typeface="Aptos Light" panose="020B0004020202020204" pitchFamily="34" charset="0"/>
              </a:rPr>
              <a:t>til</a:t>
            </a:r>
            <a:r>
              <a:rPr lang="en-US" sz="2000" b="0" dirty="0">
                <a:latin typeface="Aptos Light" panose="020B0004020202020204" pitchFamily="34" charset="0"/>
              </a:rPr>
              <a:t> 31/12 2024)</a:t>
            </a:r>
            <a:endParaRPr lang="en-US" sz="2000" dirty="0"/>
          </a:p>
        </p:txBody>
      </p:sp>
    </p:spTree>
    <p:extLst>
      <p:ext uri="{BB962C8B-B14F-4D97-AF65-F5344CB8AC3E}">
        <p14:creationId xmlns:p14="http://schemas.microsoft.com/office/powerpoint/2010/main" val="3160412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86E01-AC71-7704-AA7A-6FD1307EB08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90C2B9A-5E01-B45C-B631-3B701BDA587A}"/>
              </a:ext>
            </a:extLst>
          </p:cNvPr>
          <p:cNvSpPr txBox="1"/>
          <p:nvPr/>
        </p:nvSpPr>
        <p:spPr>
          <a:xfrm>
            <a:off x="288436" y="1101799"/>
            <a:ext cx="5807563" cy="738664"/>
          </a:xfrm>
          <a:prstGeom prst="rect">
            <a:avLst/>
          </a:prstGeom>
          <a:noFill/>
        </p:spPr>
        <p:txBody>
          <a:bodyPr wrap="square">
            <a:spAutoFit/>
          </a:bodyPr>
          <a:lstStyle/>
          <a:p>
            <a:pPr marL="342900" indent="-342900">
              <a:buFont typeface="Arial" panose="020B0604020202020204" pitchFamily="34" charset="0"/>
              <a:buChar char="•"/>
            </a:pPr>
            <a:r>
              <a:rPr lang="en-US" sz="1400" dirty="0">
                <a:solidFill>
                  <a:srgbClr val="09305F"/>
                </a:solidFill>
              </a:rPr>
              <a:t>Tracking error </a:t>
            </a:r>
            <a:r>
              <a:rPr lang="en-US" sz="1400" dirty="0" err="1">
                <a:solidFill>
                  <a:srgbClr val="09305F"/>
                </a:solidFill>
              </a:rPr>
              <a:t>styres</a:t>
            </a:r>
            <a:r>
              <a:rPr lang="en-US" sz="1400" dirty="0">
                <a:solidFill>
                  <a:srgbClr val="09305F"/>
                </a:solidFill>
              </a:rPr>
              <a:t> </a:t>
            </a:r>
            <a:r>
              <a:rPr lang="en-US" sz="1400" dirty="0" err="1">
                <a:solidFill>
                  <a:srgbClr val="09305F"/>
                </a:solidFill>
              </a:rPr>
              <a:t>på</a:t>
            </a:r>
            <a:r>
              <a:rPr lang="en-US" sz="1400" dirty="0">
                <a:solidFill>
                  <a:srgbClr val="09305F"/>
                </a:solidFill>
              </a:rPr>
              <a:t> </a:t>
            </a:r>
            <a:r>
              <a:rPr lang="en-US" sz="1400" dirty="0" err="1">
                <a:solidFill>
                  <a:srgbClr val="09305F"/>
                </a:solidFill>
              </a:rPr>
              <a:t>både</a:t>
            </a:r>
            <a:r>
              <a:rPr lang="en-US" sz="1400" dirty="0">
                <a:solidFill>
                  <a:srgbClr val="09305F"/>
                </a:solidFill>
              </a:rPr>
              <a:t> </a:t>
            </a:r>
            <a:r>
              <a:rPr lang="en-US" sz="1400" dirty="0" err="1">
                <a:solidFill>
                  <a:srgbClr val="09305F"/>
                </a:solidFill>
              </a:rPr>
              <a:t>regioner</a:t>
            </a:r>
            <a:r>
              <a:rPr lang="en-US" sz="1400" dirty="0">
                <a:solidFill>
                  <a:srgbClr val="09305F"/>
                </a:solidFill>
              </a:rPr>
              <a:t>, </a:t>
            </a:r>
            <a:r>
              <a:rPr lang="en-US" sz="1400" dirty="0" err="1">
                <a:solidFill>
                  <a:srgbClr val="09305F"/>
                </a:solidFill>
              </a:rPr>
              <a:t>sektorer</a:t>
            </a:r>
            <a:r>
              <a:rPr lang="en-US" sz="1400" dirty="0">
                <a:solidFill>
                  <a:srgbClr val="09305F"/>
                </a:solidFill>
              </a:rPr>
              <a:t> </a:t>
            </a:r>
            <a:r>
              <a:rPr lang="en-US" sz="1400" dirty="0" err="1">
                <a:solidFill>
                  <a:srgbClr val="09305F"/>
                </a:solidFill>
              </a:rPr>
              <a:t>og</a:t>
            </a:r>
            <a:r>
              <a:rPr lang="en-US" sz="1400" dirty="0">
                <a:solidFill>
                  <a:srgbClr val="09305F"/>
                </a:solidFill>
              </a:rPr>
              <a:t> </a:t>
            </a:r>
            <a:r>
              <a:rPr lang="en-US" sz="1400" dirty="0" err="1">
                <a:solidFill>
                  <a:srgbClr val="09305F"/>
                </a:solidFill>
              </a:rPr>
              <a:t>enkeltpositioner</a:t>
            </a:r>
            <a:endParaRPr lang="en-US" sz="1400" dirty="0">
              <a:solidFill>
                <a:srgbClr val="09305F"/>
              </a:solidFill>
            </a:endParaRPr>
          </a:p>
          <a:p>
            <a:pPr marL="342900" indent="-342900">
              <a:buFont typeface="Arial" panose="020B0604020202020204" pitchFamily="34" charset="0"/>
              <a:buChar char="•"/>
            </a:pPr>
            <a:r>
              <a:rPr lang="en-US" sz="1400" dirty="0" err="1">
                <a:solidFill>
                  <a:srgbClr val="09305F"/>
                </a:solidFill>
              </a:rPr>
              <a:t>Aktive</a:t>
            </a:r>
            <a:r>
              <a:rPr lang="en-US" sz="1400" dirty="0">
                <a:solidFill>
                  <a:srgbClr val="09305F"/>
                </a:solidFill>
              </a:rPr>
              <a:t> </a:t>
            </a:r>
            <a:r>
              <a:rPr lang="en-US" sz="1400" dirty="0" err="1">
                <a:solidFill>
                  <a:srgbClr val="09305F"/>
                </a:solidFill>
              </a:rPr>
              <a:t>vægte</a:t>
            </a:r>
            <a:r>
              <a:rPr lang="en-US" sz="1400" dirty="0">
                <a:solidFill>
                  <a:srgbClr val="09305F"/>
                </a:solidFill>
              </a:rPr>
              <a:t> er </a:t>
            </a:r>
            <a:r>
              <a:rPr lang="en-US" sz="1400" dirty="0" err="1">
                <a:solidFill>
                  <a:srgbClr val="09305F"/>
                </a:solidFill>
              </a:rPr>
              <a:t>ikke</a:t>
            </a:r>
            <a:r>
              <a:rPr lang="en-US" sz="1400" dirty="0">
                <a:solidFill>
                  <a:srgbClr val="09305F"/>
                </a:solidFill>
              </a:rPr>
              <a:t> </a:t>
            </a:r>
            <a:r>
              <a:rPr lang="en-US" sz="1400" dirty="0" err="1">
                <a:solidFill>
                  <a:srgbClr val="09305F"/>
                </a:solidFill>
              </a:rPr>
              <a:t>proportionale</a:t>
            </a:r>
            <a:r>
              <a:rPr lang="en-US" sz="1400" dirty="0">
                <a:solidFill>
                  <a:srgbClr val="09305F"/>
                </a:solidFill>
              </a:rPr>
              <a:t> med tracking error</a:t>
            </a:r>
            <a:endParaRPr sz="1400" dirty="0">
              <a:solidFill>
                <a:srgbClr val="09305F"/>
              </a:solidFill>
            </a:endParaRPr>
          </a:p>
        </p:txBody>
      </p:sp>
      <p:sp>
        <p:nvSpPr>
          <p:cNvPr id="9" name="TextBox 8">
            <a:extLst>
              <a:ext uri="{FF2B5EF4-FFF2-40B4-BE49-F238E27FC236}">
                <a16:creationId xmlns:a16="http://schemas.microsoft.com/office/drawing/2014/main" id="{8967C5C9-31F3-F14B-683E-27AF644B9B33}"/>
              </a:ext>
            </a:extLst>
          </p:cNvPr>
          <p:cNvSpPr txBox="1"/>
          <p:nvPr/>
        </p:nvSpPr>
        <p:spPr>
          <a:xfrm>
            <a:off x="288436" y="1961187"/>
            <a:ext cx="4524121" cy="307777"/>
          </a:xfrm>
          <a:prstGeom prst="rect">
            <a:avLst/>
          </a:prstGeom>
          <a:noFill/>
        </p:spPr>
        <p:txBody>
          <a:bodyPr wrap="square">
            <a:spAutoFit/>
          </a:bodyPr>
          <a:lstStyle/>
          <a:p>
            <a:r>
              <a:rPr lang="en-US" sz="1400" dirty="0">
                <a:solidFill>
                  <a:srgbClr val="09305F"/>
                </a:solidFill>
              </a:rPr>
              <a:t>Tracking error </a:t>
            </a:r>
            <a:r>
              <a:rPr lang="en-US" sz="1400" dirty="0" err="1">
                <a:solidFill>
                  <a:srgbClr val="09305F"/>
                </a:solidFill>
              </a:rPr>
              <a:t>bidrag</a:t>
            </a:r>
            <a:r>
              <a:rPr lang="en-US" sz="1400" dirty="0">
                <a:solidFill>
                  <a:srgbClr val="09305F"/>
                </a:solidFill>
              </a:rPr>
              <a:t> pr. region </a:t>
            </a:r>
            <a:r>
              <a:rPr lang="en-US" sz="1400" dirty="0" err="1">
                <a:solidFill>
                  <a:srgbClr val="09305F"/>
                </a:solidFill>
              </a:rPr>
              <a:t>og</a:t>
            </a:r>
            <a:r>
              <a:rPr lang="en-US" sz="1400" dirty="0">
                <a:solidFill>
                  <a:srgbClr val="09305F"/>
                </a:solidFill>
              </a:rPr>
              <a:t> </a:t>
            </a:r>
            <a:r>
              <a:rPr lang="en-US" sz="1400" dirty="0" err="1">
                <a:solidFill>
                  <a:srgbClr val="09305F"/>
                </a:solidFill>
              </a:rPr>
              <a:t>sektor</a:t>
            </a:r>
            <a:endParaRPr sz="1400" dirty="0">
              <a:solidFill>
                <a:srgbClr val="09305F"/>
              </a:solidFill>
            </a:endParaRPr>
          </a:p>
        </p:txBody>
      </p:sp>
      <p:sp>
        <p:nvSpPr>
          <p:cNvPr id="10" name="TextBox 9">
            <a:extLst>
              <a:ext uri="{FF2B5EF4-FFF2-40B4-BE49-F238E27FC236}">
                <a16:creationId xmlns:a16="http://schemas.microsoft.com/office/drawing/2014/main" id="{F01449AF-7FF4-1CBD-EAD6-E4C6ECAE90F9}"/>
              </a:ext>
            </a:extLst>
          </p:cNvPr>
          <p:cNvSpPr txBox="1"/>
          <p:nvPr/>
        </p:nvSpPr>
        <p:spPr>
          <a:xfrm>
            <a:off x="358775" y="4713576"/>
            <a:ext cx="4524121" cy="307777"/>
          </a:xfrm>
          <a:prstGeom prst="rect">
            <a:avLst/>
          </a:prstGeom>
          <a:noFill/>
        </p:spPr>
        <p:txBody>
          <a:bodyPr wrap="square">
            <a:spAutoFit/>
          </a:bodyPr>
          <a:lstStyle/>
          <a:p>
            <a:r>
              <a:rPr lang="en-US" sz="1400" dirty="0">
                <a:solidFill>
                  <a:srgbClr val="09305F"/>
                </a:solidFill>
              </a:rPr>
              <a:t>Top 3 tracking error </a:t>
            </a:r>
            <a:r>
              <a:rPr lang="en-US" sz="1400" dirty="0" err="1">
                <a:solidFill>
                  <a:srgbClr val="09305F"/>
                </a:solidFill>
              </a:rPr>
              <a:t>bidrag</a:t>
            </a:r>
            <a:r>
              <a:rPr lang="en-US" sz="1400" dirty="0">
                <a:solidFill>
                  <a:srgbClr val="09305F"/>
                </a:solidFill>
              </a:rPr>
              <a:t> </a:t>
            </a:r>
            <a:r>
              <a:rPr lang="en-US" sz="1400" dirty="0" err="1">
                <a:solidFill>
                  <a:srgbClr val="09305F"/>
                </a:solidFill>
              </a:rPr>
              <a:t>fra</a:t>
            </a:r>
            <a:r>
              <a:rPr lang="en-US" sz="1400" dirty="0">
                <a:solidFill>
                  <a:srgbClr val="09305F"/>
                </a:solidFill>
              </a:rPr>
              <a:t> </a:t>
            </a:r>
            <a:r>
              <a:rPr lang="en-US" sz="1400" dirty="0" err="1">
                <a:solidFill>
                  <a:srgbClr val="09305F"/>
                </a:solidFill>
              </a:rPr>
              <a:t>enkeltpositioner</a:t>
            </a:r>
            <a:endParaRPr sz="1400" dirty="0">
              <a:solidFill>
                <a:srgbClr val="09305F"/>
              </a:solidFill>
            </a:endParaRPr>
          </a:p>
        </p:txBody>
      </p:sp>
      <p:sp>
        <p:nvSpPr>
          <p:cNvPr id="11" name="Title 1">
            <a:extLst>
              <a:ext uri="{FF2B5EF4-FFF2-40B4-BE49-F238E27FC236}">
                <a16:creationId xmlns:a16="http://schemas.microsoft.com/office/drawing/2014/main" id="{61C80041-D27D-C96C-8000-AC5875FA8EFE}"/>
              </a:ext>
            </a:extLst>
          </p:cNvPr>
          <p:cNvSpPr>
            <a:spLocks noGrp="1"/>
          </p:cNvSpPr>
          <p:nvPr>
            <p:ph type="title"/>
          </p:nvPr>
        </p:nvSpPr>
        <p:spPr>
          <a:xfrm>
            <a:off x="358775" y="358776"/>
            <a:ext cx="11472863" cy="570962"/>
          </a:xfrm>
        </p:spPr>
        <p:txBody>
          <a:bodyPr/>
          <a:lstStyle/>
          <a:p>
            <a:r>
              <a:rPr lang="da-DK" dirty="0"/>
              <a:t>BIX Globale Aktier Indeks</a:t>
            </a:r>
            <a:br>
              <a:rPr lang="da-DK" dirty="0">
                <a:latin typeface="Aptos Black" panose="020B0004020202020204" pitchFamily="34" charset="0"/>
              </a:rPr>
            </a:br>
            <a:r>
              <a:rPr lang="en-US" sz="2000" b="0" dirty="0" err="1">
                <a:latin typeface="Aptos Light" panose="020B0004020202020204" pitchFamily="34" charset="0"/>
              </a:rPr>
              <a:t>Volatilitet</a:t>
            </a:r>
            <a:endParaRPr lang="en-US" sz="2000" dirty="0"/>
          </a:p>
        </p:txBody>
      </p:sp>
      <p:pic>
        <p:nvPicPr>
          <p:cNvPr id="3" name="Picture 2">
            <a:extLst>
              <a:ext uri="{FF2B5EF4-FFF2-40B4-BE49-F238E27FC236}">
                <a16:creationId xmlns:a16="http://schemas.microsoft.com/office/drawing/2014/main" id="{1F8AC01D-2EA3-33C9-7649-2F6A5FBB444E}"/>
              </a:ext>
            </a:extLst>
          </p:cNvPr>
          <p:cNvPicPr>
            <a:picLocks noChangeAspect="1"/>
          </p:cNvPicPr>
          <p:nvPr/>
        </p:nvPicPr>
        <p:blipFill>
          <a:blip r:embed="rId2"/>
          <a:stretch>
            <a:fillRect/>
          </a:stretch>
        </p:blipFill>
        <p:spPr>
          <a:xfrm>
            <a:off x="288436" y="2216120"/>
            <a:ext cx="3484390" cy="2497455"/>
          </a:xfrm>
          <a:prstGeom prst="rect">
            <a:avLst/>
          </a:prstGeom>
        </p:spPr>
      </p:pic>
      <p:pic>
        <p:nvPicPr>
          <p:cNvPr id="7" name="Picture 6">
            <a:extLst>
              <a:ext uri="{FF2B5EF4-FFF2-40B4-BE49-F238E27FC236}">
                <a16:creationId xmlns:a16="http://schemas.microsoft.com/office/drawing/2014/main" id="{AEA6868E-7B1C-05EE-64BA-153A0F121A4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381862" y="2259616"/>
            <a:ext cx="3497121" cy="2453959"/>
          </a:xfrm>
          <a:prstGeom prst="rect">
            <a:avLst/>
          </a:prstGeom>
        </p:spPr>
      </p:pic>
      <p:pic>
        <p:nvPicPr>
          <p:cNvPr id="13" name="Picture 12">
            <a:extLst>
              <a:ext uri="{FF2B5EF4-FFF2-40B4-BE49-F238E27FC236}">
                <a16:creationId xmlns:a16="http://schemas.microsoft.com/office/drawing/2014/main" id="{8990D2BD-AB4C-5C8A-8159-8EE2959B1ED3}"/>
              </a:ext>
            </a:extLst>
          </p:cNvPr>
          <p:cNvPicPr>
            <a:picLocks noChangeAspect="1"/>
          </p:cNvPicPr>
          <p:nvPr/>
        </p:nvPicPr>
        <p:blipFill>
          <a:blip r:embed="rId4"/>
          <a:stretch>
            <a:fillRect/>
          </a:stretch>
        </p:blipFill>
        <p:spPr>
          <a:xfrm>
            <a:off x="397899" y="5003162"/>
            <a:ext cx="11627529" cy="989865"/>
          </a:xfrm>
          <a:prstGeom prst="rect">
            <a:avLst/>
          </a:prstGeom>
        </p:spPr>
      </p:pic>
      <p:sp>
        <p:nvSpPr>
          <p:cNvPr id="14" name="TextBox 13">
            <a:extLst>
              <a:ext uri="{FF2B5EF4-FFF2-40B4-BE49-F238E27FC236}">
                <a16:creationId xmlns:a16="http://schemas.microsoft.com/office/drawing/2014/main" id="{37E97B66-F192-CB0D-9AC5-7DCB32E4C3B1}"/>
              </a:ext>
            </a:extLst>
          </p:cNvPr>
          <p:cNvSpPr txBox="1"/>
          <p:nvPr/>
        </p:nvSpPr>
        <p:spPr>
          <a:xfrm>
            <a:off x="5307379" y="1932959"/>
            <a:ext cx="4524121" cy="307777"/>
          </a:xfrm>
          <a:prstGeom prst="rect">
            <a:avLst/>
          </a:prstGeom>
          <a:noFill/>
        </p:spPr>
        <p:txBody>
          <a:bodyPr wrap="square">
            <a:spAutoFit/>
          </a:bodyPr>
          <a:lstStyle/>
          <a:p>
            <a:r>
              <a:rPr lang="en-US" sz="1400" dirty="0" err="1">
                <a:solidFill>
                  <a:srgbClr val="09305F"/>
                </a:solidFill>
              </a:rPr>
              <a:t>Aktive</a:t>
            </a:r>
            <a:r>
              <a:rPr lang="en-US" sz="1400" dirty="0">
                <a:solidFill>
                  <a:srgbClr val="09305F"/>
                </a:solidFill>
              </a:rPr>
              <a:t> </a:t>
            </a:r>
            <a:r>
              <a:rPr lang="en-US" sz="1400" dirty="0" err="1">
                <a:solidFill>
                  <a:srgbClr val="09305F"/>
                </a:solidFill>
              </a:rPr>
              <a:t>vægte</a:t>
            </a:r>
            <a:r>
              <a:rPr lang="en-US" sz="1400" dirty="0">
                <a:solidFill>
                  <a:srgbClr val="09305F"/>
                </a:solidFill>
              </a:rPr>
              <a:t> pr. region </a:t>
            </a:r>
            <a:r>
              <a:rPr lang="en-US" sz="1400" dirty="0" err="1">
                <a:solidFill>
                  <a:srgbClr val="09305F"/>
                </a:solidFill>
              </a:rPr>
              <a:t>og</a:t>
            </a:r>
            <a:r>
              <a:rPr lang="en-US" sz="1400" dirty="0">
                <a:solidFill>
                  <a:srgbClr val="09305F"/>
                </a:solidFill>
              </a:rPr>
              <a:t> </a:t>
            </a:r>
            <a:r>
              <a:rPr lang="en-US" sz="1400" dirty="0" err="1">
                <a:solidFill>
                  <a:srgbClr val="09305F"/>
                </a:solidFill>
              </a:rPr>
              <a:t>sektor</a:t>
            </a:r>
            <a:endParaRPr sz="1400" dirty="0">
              <a:solidFill>
                <a:srgbClr val="09305F"/>
              </a:solidFill>
            </a:endParaRPr>
          </a:p>
        </p:txBody>
      </p:sp>
    </p:spTree>
    <p:extLst>
      <p:ext uri="{BB962C8B-B14F-4D97-AF65-F5344CB8AC3E}">
        <p14:creationId xmlns:p14="http://schemas.microsoft.com/office/powerpoint/2010/main" val="1706092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0E4FBA79-F3AD-C7A9-605B-167DC532E213}"/>
              </a:ext>
            </a:extLst>
          </p:cNvPr>
          <p:cNvSpPr/>
          <p:nvPr/>
        </p:nvSpPr>
        <p:spPr>
          <a:xfrm>
            <a:off x="7574280" y="-590"/>
            <a:ext cx="46177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Aft>
                <a:spcPts val="600"/>
              </a:spcAft>
            </a:pPr>
            <a:endParaRPr lang="en-US" sz="1400" noProof="0" err="1"/>
          </a:p>
        </p:txBody>
      </p:sp>
      <p:sp>
        <p:nvSpPr>
          <p:cNvPr id="2" name="Title 1">
            <a:extLst>
              <a:ext uri="{FF2B5EF4-FFF2-40B4-BE49-F238E27FC236}">
                <a16:creationId xmlns:a16="http://schemas.microsoft.com/office/drawing/2014/main" id="{4564F916-21FD-6EF3-14E7-2F5505735592}"/>
              </a:ext>
            </a:extLst>
          </p:cNvPr>
          <p:cNvSpPr>
            <a:spLocks noGrp="1"/>
          </p:cNvSpPr>
          <p:nvPr>
            <p:ph type="title"/>
          </p:nvPr>
        </p:nvSpPr>
        <p:spPr>
          <a:xfrm>
            <a:off x="358774" y="366168"/>
            <a:ext cx="11472863" cy="1072982"/>
          </a:xfrm>
        </p:spPr>
        <p:txBody>
          <a:bodyPr/>
          <a:lstStyle/>
          <a:p>
            <a:r>
              <a:rPr lang="da-DK" dirty="0"/>
              <a:t>BIX Globale Aktier Indeks</a:t>
            </a:r>
            <a:br>
              <a:rPr lang="da-DK" dirty="0"/>
            </a:br>
            <a:r>
              <a:rPr lang="da-DK" sz="2000" b="0" dirty="0"/>
              <a:t>Opsummering</a:t>
            </a:r>
            <a:endParaRPr lang="en-US" sz="2000" b="0" strike="sngStrike" dirty="0"/>
          </a:p>
        </p:txBody>
      </p:sp>
      <p:sp>
        <p:nvSpPr>
          <p:cNvPr id="6" name="Date Placeholder 5">
            <a:extLst>
              <a:ext uri="{FF2B5EF4-FFF2-40B4-BE49-F238E27FC236}">
                <a16:creationId xmlns:a16="http://schemas.microsoft.com/office/drawing/2014/main" id="{99798882-09C1-1482-62D9-57F3A104CA3F}"/>
              </a:ext>
            </a:extLst>
          </p:cNvPr>
          <p:cNvSpPr>
            <a:spLocks noGrp="1"/>
          </p:cNvSpPr>
          <p:nvPr>
            <p:ph type="dt" sz="half" idx="27"/>
          </p:nvPr>
        </p:nvSpPr>
        <p:spPr/>
        <p:txBody>
          <a:bodyPr/>
          <a:lstStyle/>
          <a:p>
            <a:fld id="{9D7C1A83-3665-4C5B-A130-B3EC869B5E8B}" type="datetime2">
              <a:rPr lang="da-DK" smtClean="0"/>
              <a:t>3. februar 2025</a:t>
            </a:fld>
            <a:endParaRPr lang="da-DK"/>
          </a:p>
        </p:txBody>
      </p:sp>
      <p:sp>
        <p:nvSpPr>
          <p:cNvPr id="8" name="Slide Number Placeholder 7">
            <a:extLst>
              <a:ext uri="{FF2B5EF4-FFF2-40B4-BE49-F238E27FC236}">
                <a16:creationId xmlns:a16="http://schemas.microsoft.com/office/drawing/2014/main" id="{CE39ED67-4FC8-F6EB-3213-AE304D2134BA}"/>
              </a:ext>
            </a:extLst>
          </p:cNvPr>
          <p:cNvSpPr>
            <a:spLocks noGrp="1"/>
          </p:cNvSpPr>
          <p:nvPr>
            <p:ph type="sldNum" sz="quarter" idx="29"/>
          </p:nvPr>
        </p:nvSpPr>
        <p:spPr/>
        <p:txBody>
          <a:bodyPr/>
          <a:lstStyle/>
          <a:p>
            <a:fld id="{23AA811B-2EBD-4900-905E-5BE206449611}" type="slidenum">
              <a:rPr lang="da-DK" smtClean="0"/>
              <a:pPr/>
              <a:t>12</a:t>
            </a:fld>
            <a:endParaRPr lang="da-DK"/>
          </a:p>
        </p:txBody>
      </p:sp>
      <p:sp>
        <p:nvSpPr>
          <p:cNvPr id="12" name="TextBox 11">
            <a:extLst>
              <a:ext uri="{FF2B5EF4-FFF2-40B4-BE49-F238E27FC236}">
                <a16:creationId xmlns:a16="http://schemas.microsoft.com/office/drawing/2014/main" id="{F8C2924C-AE3D-E40B-9768-750CD818A639}"/>
              </a:ext>
            </a:extLst>
          </p:cNvPr>
          <p:cNvSpPr txBox="1"/>
          <p:nvPr/>
        </p:nvSpPr>
        <p:spPr>
          <a:xfrm>
            <a:off x="1207489" y="1598869"/>
            <a:ext cx="4301457" cy="492443"/>
          </a:xfrm>
          <a:prstGeom prst="rect">
            <a:avLst/>
          </a:prstGeom>
          <a:noFill/>
        </p:spPr>
        <p:txBody>
          <a:bodyPr wrap="square">
            <a:spAutoFit/>
          </a:bodyPr>
          <a:lstStyle/>
          <a:p>
            <a:r>
              <a:rPr lang="da-DK" sz="1400" b="1">
                <a:solidFill>
                  <a:schemeClr val="accent1"/>
                </a:solidFill>
              </a:rPr>
              <a:t>Passiv Forvaltning</a:t>
            </a:r>
            <a:br>
              <a:rPr lang="da-DK" sz="1400">
                <a:solidFill>
                  <a:schemeClr val="accent1"/>
                </a:solidFill>
              </a:rPr>
            </a:br>
            <a:r>
              <a:rPr lang="da-DK" sz="1100">
                <a:solidFill>
                  <a:schemeClr val="accent1"/>
                </a:solidFill>
              </a:rPr>
              <a:t>BankInvest internt</a:t>
            </a:r>
            <a:endParaRPr lang="da-DK" sz="1400">
              <a:solidFill>
                <a:schemeClr val="accent1"/>
              </a:solidFill>
            </a:endParaRPr>
          </a:p>
        </p:txBody>
      </p:sp>
      <p:sp>
        <p:nvSpPr>
          <p:cNvPr id="34" name="TextBox 33">
            <a:extLst>
              <a:ext uri="{FF2B5EF4-FFF2-40B4-BE49-F238E27FC236}">
                <a16:creationId xmlns:a16="http://schemas.microsoft.com/office/drawing/2014/main" id="{AEEF46A3-134B-8787-C72D-58CC19C27B22}"/>
              </a:ext>
            </a:extLst>
          </p:cNvPr>
          <p:cNvSpPr txBox="1"/>
          <p:nvPr/>
        </p:nvSpPr>
        <p:spPr>
          <a:xfrm>
            <a:off x="1169703" y="2482026"/>
            <a:ext cx="4301457" cy="492443"/>
          </a:xfrm>
          <a:prstGeom prst="rect">
            <a:avLst/>
          </a:prstGeom>
          <a:noFill/>
        </p:spPr>
        <p:txBody>
          <a:bodyPr wrap="square">
            <a:spAutoFit/>
          </a:bodyPr>
          <a:lstStyle/>
          <a:p>
            <a:r>
              <a:rPr lang="da-DK" sz="1400" b="1">
                <a:solidFill>
                  <a:schemeClr val="accent1"/>
                </a:solidFill>
              </a:rPr>
              <a:t>Benchmark</a:t>
            </a:r>
            <a:br>
              <a:rPr lang="da-DK" sz="1400">
                <a:solidFill>
                  <a:schemeClr val="accent1"/>
                </a:solidFill>
              </a:rPr>
            </a:br>
            <a:r>
              <a:rPr lang="da-DK" sz="1100">
                <a:solidFill>
                  <a:schemeClr val="accent1"/>
                </a:solidFill>
              </a:rPr>
              <a:t>MSCI World, netto DKK</a:t>
            </a:r>
            <a:endParaRPr lang="da-DK" sz="1400">
              <a:solidFill>
                <a:schemeClr val="accent1"/>
              </a:solidFill>
            </a:endParaRPr>
          </a:p>
        </p:txBody>
      </p:sp>
      <p:sp>
        <p:nvSpPr>
          <p:cNvPr id="37" name="TextBox 36">
            <a:extLst>
              <a:ext uri="{FF2B5EF4-FFF2-40B4-BE49-F238E27FC236}">
                <a16:creationId xmlns:a16="http://schemas.microsoft.com/office/drawing/2014/main" id="{7A5DEE1D-0C75-A21B-CA4A-4E53654DFFB9}"/>
              </a:ext>
            </a:extLst>
          </p:cNvPr>
          <p:cNvSpPr txBox="1"/>
          <p:nvPr/>
        </p:nvSpPr>
        <p:spPr>
          <a:xfrm>
            <a:off x="1163374" y="3409258"/>
            <a:ext cx="4301457" cy="1154162"/>
          </a:xfrm>
          <a:prstGeom prst="rect">
            <a:avLst/>
          </a:prstGeom>
          <a:noFill/>
        </p:spPr>
        <p:txBody>
          <a:bodyPr wrap="square" lIns="91440" tIns="45720" rIns="91440" bIns="45720" anchor="t">
            <a:spAutoFit/>
          </a:bodyPr>
          <a:lstStyle/>
          <a:p>
            <a:r>
              <a:rPr lang="da-DK" sz="1400" b="1" dirty="0">
                <a:solidFill>
                  <a:schemeClr val="accent1"/>
                </a:solidFill>
              </a:rPr>
              <a:t>Ansvarlighed</a:t>
            </a:r>
          </a:p>
          <a:p>
            <a:pPr marL="171450" indent="-171450">
              <a:buFont typeface="Wingdings" panose="05000000000000000000" pitchFamily="2" charset="2"/>
              <a:buChar char="ü"/>
            </a:pPr>
            <a:r>
              <a:rPr lang="da-DK" sz="1100" dirty="0" err="1">
                <a:solidFill>
                  <a:schemeClr val="accent1"/>
                </a:solidFill>
              </a:rPr>
              <a:t>BankInvests</a:t>
            </a:r>
            <a:r>
              <a:rPr lang="da-DK" sz="1100" dirty="0">
                <a:solidFill>
                  <a:schemeClr val="accent1"/>
                </a:solidFill>
              </a:rPr>
              <a:t> eksklusionsliste</a:t>
            </a:r>
          </a:p>
          <a:p>
            <a:pPr marL="171450" indent="-171450">
              <a:buFont typeface="Wingdings" panose="05000000000000000000" pitchFamily="2" charset="2"/>
              <a:buChar char="ü"/>
            </a:pPr>
            <a:r>
              <a:rPr lang="da-DK" sz="1100" dirty="0">
                <a:solidFill>
                  <a:schemeClr val="accent1"/>
                </a:solidFill>
              </a:rPr>
              <a:t>Positiv screening:</a:t>
            </a:r>
            <a:br>
              <a:rPr lang="da-DK" sz="1100" dirty="0">
                <a:solidFill>
                  <a:schemeClr val="accent1"/>
                </a:solidFill>
              </a:rPr>
            </a:br>
            <a:r>
              <a:rPr lang="da-DK" sz="1100" dirty="0">
                <a:solidFill>
                  <a:schemeClr val="accent1"/>
                </a:solidFill>
              </a:rPr>
              <a:t>+30% i bæredygtige selskaber 2.17 (SFDR) model</a:t>
            </a:r>
            <a:br>
              <a:rPr lang="da-DK" sz="1100" dirty="0">
                <a:solidFill>
                  <a:schemeClr val="accent1"/>
                </a:solidFill>
              </a:rPr>
            </a:br>
            <a:r>
              <a:rPr lang="da-DK" sz="1100" dirty="0">
                <a:solidFill>
                  <a:schemeClr val="accent1"/>
                </a:solidFill>
              </a:rPr>
              <a:t>+2% i EU-taksonomi</a:t>
            </a:r>
            <a:endParaRPr lang="da-DK" sz="1400" dirty="0">
              <a:solidFill>
                <a:schemeClr val="accent1"/>
              </a:solidFill>
            </a:endParaRPr>
          </a:p>
          <a:p>
            <a:endParaRPr lang="da-DK" sz="1100" dirty="0">
              <a:solidFill>
                <a:schemeClr val="accent1"/>
              </a:solidFill>
            </a:endParaRPr>
          </a:p>
        </p:txBody>
      </p:sp>
      <p:sp>
        <p:nvSpPr>
          <p:cNvPr id="41" name="Content Placeholder 40">
            <a:extLst>
              <a:ext uri="{FF2B5EF4-FFF2-40B4-BE49-F238E27FC236}">
                <a16:creationId xmlns:a16="http://schemas.microsoft.com/office/drawing/2014/main" id="{AA6FC15F-D06B-9014-D025-BA932AACA712}"/>
              </a:ext>
            </a:extLst>
          </p:cNvPr>
          <p:cNvSpPr>
            <a:spLocks noGrp="1"/>
          </p:cNvSpPr>
          <p:nvPr>
            <p:ph idx="1"/>
          </p:nvPr>
        </p:nvSpPr>
        <p:spPr>
          <a:xfrm>
            <a:off x="8036560" y="1532445"/>
            <a:ext cx="3356725" cy="4097539"/>
          </a:xfrm>
          <a:ln>
            <a:noFill/>
          </a:ln>
        </p:spPr>
        <p:txBody>
          <a:bodyPr/>
          <a:lstStyle/>
          <a:p>
            <a:pPr marL="0" indent="0" algn="r">
              <a:buNone/>
            </a:pPr>
            <a:r>
              <a:rPr lang="da-DK" sz="5400" b="1" dirty="0">
                <a:solidFill>
                  <a:schemeClr val="bg1">
                    <a:lumMod val="95000"/>
                  </a:schemeClr>
                </a:solidFill>
              </a:rPr>
              <a:t>+1.000</a:t>
            </a:r>
          </a:p>
          <a:p>
            <a:pPr marL="0" indent="0" algn="r">
              <a:buNone/>
            </a:pPr>
            <a:endParaRPr lang="da-DK" sz="3200" dirty="0">
              <a:solidFill>
                <a:schemeClr val="bg1">
                  <a:lumMod val="95000"/>
                </a:schemeClr>
              </a:solidFill>
            </a:endParaRPr>
          </a:p>
          <a:p>
            <a:pPr marL="0" indent="0" algn="r">
              <a:buNone/>
            </a:pPr>
            <a:r>
              <a:rPr lang="en-US" sz="4000" dirty="0">
                <a:solidFill>
                  <a:schemeClr val="bg1">
                    <a:lumMod val="95000"/>
                  </a:schemeClr>
                </a:solidFill>
              </a:rPr>
              <a:t>   </a:t>
            </a:r>
            <a:r>
              <a:rPr lang="en-US" sz="4400" b="1" dirty="0">
                <a:solidFill>
                  <a:schemeClr val="bg1">
                    <a:lumMod val="95000"/>
                  </a:schemeClr>
                </a:solidFill>
              </a:rPr>
              <a:t>&lt;0,20%</a:t>
            </a:r>
          </a:p>
          <a:p>
            <a:pPr marL="0" indent="0" algn="r">
              <a:buNone/>
            </a:pPr>
            <a:endParaRPr lang="en-US" sz="3200" dirty="0">
              <a:solidFill>
                <a:schemeClr val="bg1">
                  <a:lumMod val="95000"/>
                </a:schemeClr>
              </a:solidFill>
            </a:endParaRPr>
          </a:p>
          <a:p>
            <a:pPr marL="0" indent="0" algn="r">
              <a:buNone/>
            </a:pPr>
            <a:r>
              <a:rPr lang="da-DK" sz="4400" b="1" dirty="0">
                <a:solidFill>
                  <a:schemeClr val="bg1">
                    <a:lumMod val="95000"/>
                  </a:schemeClr>
                </a:solidFill>
              </a:rPr>
              <a:t>MSCI World</a:t>
            </a:r>
            <a:endParaRPr lang="da-DK" sz="3600" b="1" dirty="0">
              <a:solidFill>
                <a:schemeClr val="bg1">
                  <a:lumMod val="95000"/>
                </a:schemeClr>
              </a:solidFill>
            </a:endParaRPr>
          </a:p>
        </p:txBody>
      </p:sp>
      <p:sp>
        <p:nvSpPr>
          <p:cNvPr id="43" name="TextBox 42">
            <a:extLst>
              <a:ext uri="{FF2B5EF4-FFF2-40B4-BE49-F238E27FC236}">
                <a16:creationId xmlns:a16="http://schemas.microsoft.com/office/drawing/2014/main" id="{E2639D02-0D87-9AC5-645F-BD6459D9D678}"/>
              </a:ext>
            </a:extLst>
          </p:cNvPr>
          <p:cNvSpPr txBox="1"/>
          <p:nvPr/>
        </p:nvSpPr>
        <p:spPr>
          <a:xfrm>
            <a:off x="1135921" y="4574263"/>
            <a:ext cx="4750529" cy="646331"/>
          </a:xfrm>
          <a:prstGeom prst="rect">
            <a:avLst/>
          </a:prstGeom>
          <a:noFill/>
        </p:spPr>
        <p:txBody>
          <a:bodyPr wrap="square">
            <a:spAutoFit/>
          </a:bodyPr>
          <a:lstStyle/>
          <a:p>
            <a:r>
              <a:rPr lang="da-DK" sz="1400" b="1" dirty="0">
                <a:solidFill>
                  <a:schemeClr val="accent1"/>
                </a:solidFill>
              </a:rPr>
              <a:t>Fondstyper</a:t>
            </a:r>
            <a:br>
              <a:rPr lang="da-DK" sz="1400" dirty="0">
                <a:solidFill>
                  <a:schemeClr val="accent1"/>
                </a:solidFill>
              </a:rPr>
            </a:br>
            <a:r>
              <a:rPr lang="da-DK" sz="1100" dirty="0">
                <a:solidFill>
                  <a:schemeClr val="accent1"/>
                </a:solidFill>
              </a:rPr>
              <a:t>Findes i en udbyttebetalende (og nu også en akkumulerende) version</a:t>
            </a:r>
            <a:endParaRPr lang="da-DK" sz="1400" dirty="0">
              <a:solidFill>
                <a:schemeClr val="accent1"/>
              </a:solidFill>
            </a:endParaRPr>
          </a:p>
        </p:txBody>
      </p:sp>
      <p:sp>
        <p:nvSpPr>
          <p:cNvPr id="44" name="TextBox 43">
            <a:extLst>
              <a:ext uri="{FF2B5EF4-FFF2-40B4-BE49-F238E27FC236}">
                <a16:creationId xmlns:a16="http://schemas.microsoft.com/office/drawing/2014/main" id="{10B94E79-E6F3-414A-9FCB-53DA96E3ADAF}"/>
              </a:ext>
            </a:extLst>
          </p:cNvPr>
          <p:cNvSpPr txBox="1"/>
          <p:nvPr/>
        </p:nvSpPr>
        <p:spPr>
          <a:xfrm>
            <a:off x="10834288" y="2238854"/>
            <a:ext cx="480901" cy="215444"/>
          </a:xfrm>
          <a:prstGeom prst="rect">
            <a:avLst/>
          </a:prstGeom>
          <a:noFill/>
          <a:ln>
            <a:noFill/>
          </a:ln>
        </p:spPr>
        <p:txBody>
          <a:bodyPr wrap="none" lIns="0" tIns="0" rIns="0" bIns="0" rtlCol="0">
            <a:spAutoFit/>
          </a:bodyPr>
          <a:lstStyle/>
          <a:p>
            <a:pPr algn="l">
              <a:spcAft>
                <a:spcPts val="600"/>
              </a:spcAft>
            </a:pPr>
            <a:r>
              <a:rPr lang="da-DK" sz="1400">
                <a:solidFill>
                  <a:schemeClr val="bg1">
                    <a:lumMod val="95000"/>
                  </a:schemeClr>
                </a:solidFill>
              </a:rPr>
              <a:t>aktier</a:t>
            </a:r>
            <a:endParaRPr lang="en-US" sz="1400" err="1">
              <a:solidFill>
                <a:schemeClr val="bg1">
                  <a:lumMod val="95000"/>
                </a:schemeClr>
              </a:solidFill>
            </a:endParaRPr>
          </a:p>
        </p:txBody>
      </p:sp>
      <p:sp>
        <p:nvSpPr>
          <p:cNvPr id="45" name="TextBox 44">
            <a:extLst>
              <a:ext uri="{FF2B5EF4-FFF2-40B4-BE49-F238E27FC236}">
                <a16:creationId xmlns:a16="http://schemas.microsoft.com/office/drawing/2014/main" id="{E73309B5-18EB-53F4-C75C-F6D3742CD707}"/>
              </a:ext>
            </a:extLst>
          </p:cNvPr>
          <p:cNvSpPr txBox="1"/>
          <p:nvPr/>
        </p:nvSpPr>
        <p:spPr>
          <a:xfrm>
            <a:off x="10214710" y="3723255"/>
            <a:ext cx="1171796" cy="215444"/>
          </a:xfrm>
          <a:prstGeom prst="rect">
            <a:avLst/>
          </a:prstGeom>
          <a:noFill/>
          <a:ln>
            <a:noFill/>
          </a:ln>
        </p:spPr>
        <p:txBody>
          <a:bodyPr wrap="none" lIns="0" tIns="0" rIns="0" bIns="0" rtlCol="0">
            <a:spAutoFit/>
          </a:bodyPr>
          <a:lstStyle/>
          <a:p>
            <a:pPr algn="l">
              <a:spcAft>
                <a:spcPts val="600"/>
              </a:spcAft>
            </a:pPr>
            <a:r>
              <a:rPr lang="da-DK" sz="1400">
                <a:solidFill>
                  <a:schemeClr val="bg1">
                    <a:lumMod val="95000"/>
                  </a:schemeClr>
                </a:solidFill>
              </a:rPr>
              <a:t>Tracking </a:t>
            </a:r>
            <a:r>
              <a:rPr lang="da-DK" sz="1400" err="1">
                <a:solidFill>
                  <a:schemeClr val="bg1">
                    <a:lumMod val="95000"/>
                  </a:schemeClr>
                </a:solidFill>
              </a:rPr>
              <a:t>error</a:t>
            </a:r>
            <a:endParaRPr lang="en-US" sz="1400" err="1">
              <a:solidFill>
                <a:schemeClr val="bg1">
                  <a:lumMod val="95000"/>
                </a:schemeClr>
              </a:solidFill>
            </a:endParaRPr>
          </a:p>
        </p:txBody>
      </p:sp>
      <p:cxnSp>
        <p:nvCxnSpPr>
          <p:cNvPr id="47" name="Straight Connector 46">
            <a:extLst>
              <a:ext uri="{FF2B5EF4-FFF2-40B4-BE49-F238E27FC236}">
                <a16:creationId xmlns:a16="http://schemas.microsoft.com/office/drawing/2014/main" id="{F064716B-E2E7-3BB7-F4F1-876D8E7D421B}"/>
              </a:ext>
            </a:extLst>
          </p:cNvPr>
          <p:cNvCxnSpPr/>
          <p:nvPr/>
        </p:nvCxnSpPr>
        <p:spPr>
          <a:xfrm>
            <a:off x="9906000" y="2810560"/>
            <a:ext cx="144272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64BF1A1-325D-FA74-E927-E3B1956A0046}"/>
              </a:ext>
            </a:extLst>
          </p:cNvPr>
          <p:cNvCxnSpPr/>
          <p:nvPr/>
        </p:nvCxnSpPr>
        <p:spPr>
          <a:xfrm>
            <a:off x="9943786" y="4187240"/>
            <a:ext cx="144272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51" name="Graphic 50" descr="Handshake outline">
            <a:extLst>
              <a:ext uri="{FF2B5EF4-FFF2-40B4-BE49-F238E27FC236}">
                <a16:creationId xmlns:a16="http://schemas.microsoft.com/office/drawing/2014/main" id="{33D1DF7D-20C7-2CE5-8B72-F39B72D99F4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8084" y="1532445"/>
            <a:ext cx="625290" cy="625290"/>
          </a:xfrm>
          <a:prstGeom prst="rect">
            <a:avLst/>
          </a:prstGeom>
        </p:spPr>
      </p:pic>
      <p:pic>
        <p:nvPicPr>
          <p:cNvPr id="53" name="Graphic 52" descr="Cube outline">
            <a:extLst>
              <a:ext uri="{FF2B5EF4-FFF2-40B4-BE49-F238E27FC236}">
                <a16:creationId xmlns:a16="http://schemas.microsoft.com/office/drawing/2014/main" id="{BC6E412F-9FF5-9E5C-8DED-A1F84E2A9F4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0631" y="2441746"/>
            <a:ext cx="625290" cy="625290"/>
          </a:xfrm>
          <a:prstGeom prst="rect">
            <a:avLst/>
          </a:prstGeom>
        </p:spPr>
      </p:pic>
      <p:pic>
        <p:nvPicPr>
          <p:cNvPr id="55" name="Graphic 54" descr="Leaf outline">
            <a:extLst>
              <a:ext uri="{FF2B5EF4-FFF2-40B4-BE49-F238E27FC236}">
                <a16:creationId xmlns:a16="http://schemas.microsoft.com/office/drawing/2014/main" id="{EC5AF5EA-B540-BF6F-1779-37289F05D5F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0299" y="3378489"/>
            <a:ext cx="625290" cy="625290"/>
          </a:xfrm>
          <a:prstGeom prst="rect">
            <a:avLst/>
          </a:prstGeom>
        </p:spPr>
      </p:pic>
      <p:pic>
        <p:nvPicPr>
          <p:cNvPr id="57" name="Graphic 56" descr="Clipboard outline">
            <a:extLst>
              <a:ext uri="{FF2B5EF4-FFF2-40B4-BE49-F238E27FC236}">
                <a16:creationId xmlns:a16="http://schemas.microsoft.com/office/drawing/2014/main" id="{5EB9FBC7-9E3B-F9D5-4930-1CF60E5068E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00299" y="4574263"/>
            <a:ext cx="625290" cy="625290"/>
          </a:xfrm>
          <a:prstGeom prst="rect">
            <a:avLst/>
          </a:prstGeom>
        </p:spPr>
      </p:pic>
      <p:sp>
        <p:nvSpPr>
          <p:cNvPr id="58" name="TextBox 57">
            <a:extLst>
              <a:ext uri="{FF2B5EF4-FFF2-40B4-BE49-F238E27FC236}">
                <a16:creationId xmlns:a16="http://schemas.microsoft.com/office/drawing/2014/main" id="{00A73B91-3804-F2FA-D21E-EA77989432F8}"/>
              </a:ext>
            </a:extLst>
          </p:cNvPr>
          <p:cNvSpPr txBox="1"/>
          <p:nvPr/>
        </p:nvSpPr>
        <p:spPr>
          <a:xfrm>
            <a:off x="10606662" y="5114794"/>
            <a:ext cx="708527" cy="215444"/>
          </a:xfrm>
          <a:prstGeom prst="rect">
            <a:avLst/>
          </a:prstGeom>
          <a:noFill/>
          <a:ln>
            <a:noFill/>
          </a:ln>
        </p:spPr>
        <p:txBody>
          <a:bodyPr wrap="none" lIns="0" tIns="0" rIns="0" bIns="0" rtlCol="0">
            <a:spAutoFit/>
          </a:bodyPr>
          <a:lstStyle/>
          <a:p>
            <a:pPr algn="l">
              <a:spcAft>
                <a:spcPts val="600"/>
              </a:spcAft>
            </a:pPr>
            <a:r>
              <a:rPr lang="da-DK" sz="1400">
                <a:solidFill>
                  <a:schemeClr val="bg1">
                    <a:lumMod val="95000"/>
                  </a:schemeClr>
                </a:solidFill>
              </a:rPr>
              <a:t>tracking</a:t>
            </a:r>
            <a:endParaRPr lang="en-US" sz="1400" err="1">
              <a:solidFill>
                <a:schemeClr val="bg1">
                  <a:lumMod val="95000"/>
                </a:schemeClr>
              </a:solidFill>
            </a:endParaRPr>
          </a:p>
        </p:txBody>
      </p:sp>
      <p:sp>
        <p:nvSpPr>
          <p:cNvPr id="3" name="Ligebenet trekant 2">
            <a:extLst>
              <a:ext uri="{FF2B5EF4-FFF2-40B4-BE49-F238E27FC236}">
                <a16:creationId xmlns:a16="http://schemas.microsoft.com/office/drawing/2014/main" id="{E767C9A0-D02C-285F-6CC5-6F178F48465A}"/>
              </a:ext>
            </a:extLst>
          </p:cNvPr>
          <p:cNvSpPr/>
          <p:nvPr/>
        </p:nvSpPr>
        <p:spPr>
          <a:xfrm>
            <a:off x="5528951" y="685362"/>
            <a:ext cx="440473" cy="568712"/>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Aft>
                <a:spcPts val="600"/>
              </a:spcAft>
            </a:pPr>
            <a:endParaRPr lang="da-DK" sz="1400" noProof="0" err="1"/>
          </a:p>
        </p:txBody>
      </p:sp>
    </p:spTree>
    <p:extLst>
      <p:ext uri="{BB962C8B-B14F-4D97-AF65-F5344CB8AC3E}">
        <p14:creationId xmlns:p14="http://schemas.microsoft.com/office/powerpoint/2010/main" val="4088435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0" descr="Leaf with solid fill">
            <a:extLst>
              <a:ext uri="{FF2B5EF4-FFF2-40B4-BE49-F238E27FC236}">
                <a16:creationId xmlns:a16="http://schemas.microsoft.com/office/drawing/2014/main" id="{9151A6B4-A13A-B959-3626-626618E97A92}"/>
              </a:ext>
            </a:extLst>
          </p:cNvPr>
          <p:cNvPicPr>
            <a:picLocks noGrp="1" noChangeAspect="1"/>
          </p:cNvPicPr>
          <p:nvPr>
            <p:ph sz="quarter" idx="43"/>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40899" y="298800"/>
            <a:ext cx="1230739" cy="1230739"/>
          </a:xfrm>
        </p:spPr>
      </p:pic>
      <p:sp>
        <p:nvSpPr>
          <p:cNvPr id="7" name="Title 6"/>
          <p:cNvSpPr>
            <a:spLocks noGrp="1"/>
          </p:cNvSpPr>
          <p:nvPr>
            <p:ph type="title"/>
          </p:nvPr>
        </p:nvSpPr>
        <p:spPr/>
        <p:txBody>
          <a:bodyPr/>
          <a:lstStyle/>
          <a:p>
            <a:r>
              <a:rPr lang="da-DK" dirty="0"/>
              <a:t>BIX Globale Aktier Indeks </a:t>
            </a:r>
            <a:r>
              <a:rPr lang="da-DK" dirty="0" err="1"/>
              <a:t>Akk</a:t>
            </a:r>
            <a:r>
              <a:rPr lang="da-DK" dirty="0"/>
              <a:t>.</a:t>
            </a:r>
            <a:br>
              <a:rPr lang="da-DK" dirty="0"/>
            </a:br>
            <a:r>
              <a:rPr lang="da-DK" sz="2000" b="0" dirty="0"/>
              <a:t>Tegning</a:t>
            </a:r>
          </a:p>
        </p:txBody>
      </p:sp>
      <p:sp>
        <p:nvSpPr>
          <p:cNvPr id="30" name="Slide Number Placeholder 5">
            <a:extLst>
              <a:ext uri="{FF2B5EF4-FFF2-40B4-BE49-F238E27FC236}">
                <a16:creationId xmlns:a16="http://schemas.microsoft.com/office/drawing/2014/main" id="{932E981E-C01A-4EEA-ABD0-BA6B64CB25A1}"/>
              </a:ext>
            </a:extLst>
          </p:cNvPr>
          <p:cNvSpPr>
            <a:spLocks noGrp="1"/>
          </p:cNvSpPr>
          <p:nvPr>
            <p:ph type="sldNum" sz="quarter" idx="12"/>
          </p:nvPr>
        </p:nvSpPr>
        <p:spPr/>
        <p:txBody>
          <a:bodyPr/>
          <a:lstStyle/>
          <a:p>
            <a:fld id="{F228F384-CD18-4B70-A437-2578DB49AC23}" type="slidenum">
              <a:rPr lang="da-DK" smtClean="0"/>
              <a:pPr/>
              <a:t>13</a:t>
            </a:fld>
            <a:endParaRPr lang="da-DK" dirty="0"/>
          </a:p>
        </p:txBody>
      </p:sp>
      <p:sp>
        <p:nvSpPr>
          <p:cNvPr id="4" name="AutoShape 2" descr="Billedresultat for ipad.png"/>
          <p:cNvSpPr>
            <a:spLocks noChangeAspect="1" noChangeArrowheads="1"/>
          </p:cNvSpPr>
          <p:nvPr/>
        </p:nvSpPr>
        <p:spPr bwMode="auto">
          <a:xfrm>
            <a:off x="0"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da-DK" sz="2400" dirty="0">
              <a:solidFill>
                <a:prstClr val="black"/>
              </a:solidFill>
            </a:endParaRPr>
          </a:p>
        </p:txBody>
      </p:sp>
      <p:sp>
        <p:nvSpPr>
          <p:cNvPr id="6" name="AutoShape 4" descr="Billedresultat for ipad.png"/>
          <p:cNvSpPr>
            <a:spLocks noChangeAspect="1" noChangeArrowheads="1"/>
          </p:cNvSpPr>
          <p:nvPr/>
        </p:nvSpPr>
        <p:spPr bwMode="auto">
          <a:xfrm>
            <a:off x="203200" y="105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da-DK" sz="2400" dirty="0">
              <a:solidFill>
                <a:prstClr val="black"/>
              </a:solidFill>
            </a:endParaRPr>
          </a:p>
        </p:txBody>
      </p:sp>
      <p:graphicFrame>
        <p:nvGraphicFramePr>
          <p:cNvPr id="31" name="Table 25">
            <a:extLst>
              <a:ext uri="{FF2B5EF4-FFF2-40B4-BE49-F238E27FC236}">
                <a16:creationId xmlns:a16="http://schemas.microsoft.com/office/drawing/2014/main" id="{93D21139-044F-4B1A-B37B-B5F36CBF4282}"/>
              </a:ext>
            </a:extLst>
          </p:cNvPr>
          <p:cNvGraphicFramePr>
            <a:graphicFrameLocks/>
          </p:cNvGraphicFramePr>
          <p:nvPr/>
        </p:nvGraphicFramePr>
        <p:xfrm>
          <a:off x="240830" y="1528030"/>
          <a:ext cx="10995317" cy="1480523"/>
        </p:xfrm>
        <a:graphic>
          <a:graphicData uri="http://schemas.openxmlformats.org/drawingml/2006/table">
            <a:tbl>
              <a:tblPr firstRow="1" bandRow="1">
                <a:tableStyleId>{5940675A-B579-460E-94D1-54222C63F5DA}</a:tableStyleId>
              </a:tblPr>
              <a:tblGrid>
                <a:gridCol w="2299633">
                  <a:extLst>
                    <a:ext uri="{9D8B030D-6E8A-4147-A177-3AD203B41FA5}">
                      <a16:colId xmlns:a16="http://schemas.microsoft.com/office/drawing/2014/main" val="3035404675"/>
                    </a:ext>
                  </a:extLst>
                </a:gridCol>
                <a:gridCol w="1646526">
                  <a:extLst>
                    <a:ext uri="{9D8B030D-6E8A-4147-A177-3AD203B41FA5}">
                      <a16:colId xmlns:a16="http://schemas.microsoft.com/office/drawing/2014/main" val="2899795001"/>
                    </a:ext>
                  </a:extLst>
                </a:gridCol>
                <a:gridCol w="1275348">
                  <a:extLst>
                    <a:ext uri="{9D8B030D-6E8A-4147-A177-3AD203B41FA5}">
                      <a16:colId xmlns:a16="http://schemas.microsoft.com/office/drawing/2014/main" val="3070081632"/>
                    </a:ext>
                  </a:extLst>
                </a:gridCol>
                <a:gridCol w="894347">
                  <a:extLst>
                    <a:ext uri="{9D8B030D-6E8A-4147-A177-3AD203B41FA5}">
                      <a16:colId xmlns:a16="http://schemas.microsoft.com/office/drawing/2014/main" val="284879055"/>
                    </a:ext>
                  </a:extLst>
                </a:gridCol>
                <a:gridCol w="922421">
                  <a:extLst>
                    <a:ext uri="{9D8B030D-6E8A-4147-A177-3AD203B41FA5}">
                      <a16:colId xmlns:a16="http://schemas.microsoft.com/office/drawing/2014/main" val="1264962842"/>
                    </a:ext>
                  </a:extLst>
                </a:gridCol>
                <a:gridCol w="1315453">
                  <a:extLst>
                    <a:ext uri="{9D8B030D-6E8A-4147-A177-3AD203B41FA5}">
                      <a16:colId xmlns:a16="http://schemas.microsoft.com/office/drawing/2014/main" val="1764955"/>
                    </a:ext>
                  </a:extLst>
                </a:gridCol>
                <a:gridCol w="1295400">
                  <a:extLst>
                    <a:ext uri="{9D8B030D-6E8A-4147-A177-3AD203B41FA5}">
                      <a16:colId xmlns:a16="http://schemas.microsoft.com/office/drawing/2014/main" val="589819144"/>
                    </a:ext>
                  </a:extLst>
                </a:gridCol>
                <a:gridCol w="1346189">
                  <a:extLst>
                    <a:ext uri="{9D8B030D-6E8A-4147-A177-3AD203B41FA5}">
                      <a16:colId xmlns:a16="http://schemas.microsoft.com/office/drawing/2014/main" val="3315126037"/>
                    </a:ext>
                  </a:extLst>
                </a:gridCol>
              </a:tblGrid>
              <a:tr h="566123">
                <a:tc>
                  <a:txBody>
                    <a:bodyPr/>
                    <a:lstStyle/>
                    <a:p>
                      <a:r>
                        <a:rPr lang="da-DK" sz="1200" b="1" dirty="0">
                          <a:solidFill>
                            <a:schemeClr val="bg1"/>
                          </a:solidFill>
                        </a:rPr>
                        <a:t>Navn</a:t>
                      </a: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accent3"/>
                    </a:solidFill>
                  </a:tcPr>
                </a:tc>
                <a:tc>
                  <a:txBody>
                    <a:bodyPr/>
                    <a:lstStyle/>
                    <a:p>
                      <a:r>
                        <a:rPr lang="da-DK" sz="1200" b="1" dirty="0">
                          <a:solidFill>
                            <a:schemeClr val="bg1"/>
                          </a:solidFill>
                        </a:rPr>
                        <a:t>Type</a:t>
                      </a: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accent3"/>
                    </a:solidFill>
                  </a:tcPr>
                </a:tc>
                <a:tc>
                  <a:txBody>
                    <a:bodyPr/>
                    <a:lstStyle/>
                    <a:p>
                      <a:pPr algn="l"/>
                      <a:r>
                        <a:rPr lang="da-DK" sz="1200" b="1" dirty="0">
                          <a:solidFill>
                            <a:schemeClr val="bg1"/>
                          </a:solidFill>
                        </a:rPr>
                        <a:t>Fondskode</a:t>
                      </a: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accent3"/>
                    </a:solidFill>
                  </a:tcPr>
                </a:tc>
                <a:tc>
                  <a:txBody>
                    <a:bodyPr/>
                    <a:lstStyle/>
                    <a:p>
                      <a:pPr algn="r"/>
                      <a:r>
                        <a:rPr lang="da-DK" sz="1200" b="1" dirty="0">
                          <a:solidFill>
                            <a:schemeClr val="bg1"/>
                          </a:solidFill>
                        </a:rPr>
                        <a:t>Løbende omk.</a:t>
                      </a: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accent3"/>
                    </a:solidFill>
                  </a:tcPr>
                </a:tc>
                <a:tc>
                  <a:txBody>
                    <a:bodyPr/>
                    <a:lstStyle/>
                    <a:p>
                      <a:pPr algn="r"/>
                      <a:r>
                        <a:rPr lang="da-DK" sz="1200" b="1" dirty="0">
                          <a:solidFill>
                            <a:schemeClr val="bg1"/>
                          </a:solidFill>
                        </a:rPr>
                        <a:t>Provision</a:t>
                      </a: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accent3"/>
                    </a:solidFill>
                  </a:tcPr>
                </a:tc>
                <a:tc>
                  <a:txBody>
                    <a:bodyPr/>
                    <a:lstStyle/>
                    <a:p>
                      <a:pPr algn="r"/>
                      <a:r>
                        <a:rPr lang="da-DK" sz="1200" b="1" dirty="0">
                          <a:solidFill>
                            <a:schemeClr val="bg1"/>
                          </a:solidFill>
                        </a:rPr>
                        <a:t>Transaktions-omk.</a:t>
                      </a: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accent3"/>
                    </a:solidFill>
                  </a:tcPr>
                </a:tc>
                <a:tc>
                  <a:txBody>
                    <a:bodyPr/>
                    <a:lstStyle/>
                    <a:p>
                      <a:pPr algn="r"/>
                      <a:r>
                        <a:rPr lang="da-DK" sz="1200" b="1" dirty="0">
                          <a:solidFill>
                            <a:schemeClr val="bg1"/>
                          </a:solidFill>
                        </a:rPr>
                        <a:t>Tegningskurs</a:t>
                      </a: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accent3"/>
                    </a:solidFill>
                  </a:tcPr>
                </a:tc>
                <a:tc>
                  <a:txBody>
                    <a:bodyPr/>
                    <a:lstStyle/>
                    <a:p>
                      <a:pPr algn="r"/>
                      <a:r>
                        <a:rPr lang="da-DK" sz="1200" b="1" dirty="0">
                          <a:solidFill>
                            <a:schemeClr val="bg1"/>
                          </a:solidFill>
                        </a:rPr>
                        <a:t>Skat</a:t>
                      </a: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val="3947962019"/>
                  </a:ext>
                </a:extLst>
              </a:tr>
              <a:tr h="307875">
                <a:tc>
                  <a:txBody>
                    <a:bodyPr/>
                    <a:lstStyle/>
                    <a:p>
                      <a:r>
                        <a:rPr lang="da-DK" sz="1200" dirty="0">
                          <a:solidFill>
                            <a:schemeClr val="accent1"/>
                          </a:solidFill>
                        </a:rPr>
                        <a:t>Globale Aktier Indeks </a:t>
                      </a:r>
                      <a:r>
                        <a:rPr lang="da-DK" sz="1200" dirty="0" err="1">
                          <a:solidFill>
                            <a:schemeClr val="accent1"/>
                          </a:solidFill>
                        </a:rPr>
                        <a:t>Akk</a:t>
                      </a:r>
                      <a:r>
                        <a:rPr lang="da-DK" sz="1200" dirty="0">
                          <a:solidFill>
                            <a:schemeClr val="accent1"/>
                          </a:solidFill>
                        </a:rPr>
                        <a:t>. A</a:t>
                      </a: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a:solidFill>
                            <a:schemeClr val="accent1"/>
                          </a:solidFill>
                          <a:latin typeface="+mn-lt"/>
                          <a:ea typeface="+mn-ea"/>
                          <a:cs typeface="+mn-cs"/>
                        </a:rPr>
                        <a:t>Akkumulerende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a:solidFill>
                            <a:schemeClr val="accent1"/>
                          </a:solidFill>
                          <a:latin typeface="+mn-lt"/>
                          <a:ea typeface="+mn-ea"/>
                          <a:cs typeface="+mn-cs"/>
                        </a:rPr>
                        <a:t>Børsnoteret</a:t>
                      </a: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accent1"/>
                          </a:solidFill>
                          <a:latin typeface="+mn-lt"/>
                          <a:ea typeface="+mn-ea"/>
                          <a:cs typeface="+mn-cs"/>
                        </a:rPr>
                        <a:t>DK0063180534</a:t>
                      </a:r>
                    </a:p>
                  </a:txBody>
                  <a:tcPr marL="68580" marR="6858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r"/>
                      <a:r>
                        <a:rPr lang="da-DK" sz="1200" b="0" i="0" u="none" strike="noStrike" kern="1200" baseline="0" dirty="0">
                          <a:solidFill>
                            <a:schemeClr val="accent1"/>
                          </a:solidFill>
                          <a:latin typeface="+mn-lt"/>
                          <a:ea typeface="+mn-ea"/>
                          <a:cs typeface="+mn-cs"/>
                        </a:rPr>
                        <a:t>0,51%</a:t>
                      </a: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r"/>
                      <a:r>
                        <a:rPr lang="da-DK" sz="1200" b="0" i="0" u="none" strike="noStrike" kern="1200" baseline="0" dirty="0">
                          <a:solidFill>
                            <a:srgbClr val="002B5C"/>
                          </a:solidFill>
                          <a:latin typeface="+mn-lt"/>
                          <a:ea typeface="+mn-ea"/>
                          <a:cs typeface="+mn-cs"/>
                        </a:rPr>
                        <a:t>0,00%</a:t>
                      </a: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r"/>
                      <a:r>
                        <a:rPr lang="da-DK" sz="1200" b="0" i="0" u="none" strike="noStrike" kern="1200" baseline="0" dirty="0">
                          <a:solidFill>
                            <a:schemeClr val="accent1"/>
                          </a:solidFill>
                          <a:latin typeface="+mn-lt"/>
                          <a:ea typeface="+mn-ea"/>
                          <a:cs typeface="+mn-cs"/>
                        </a:rPr>
                        <a:t>0,02%</a:t>
                      </a: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r"/>
                      <a:r>
                        <a:rPr lang="da-DK" sz="1200" b="0" i="0" u="none" strike="noStrike" kern="1200" baseline="0" dirty="0">
                          <a:solidFill>
                            <a:schemeClr val="accent1"/>
                          </a:solidFill>
                          <a:latin typeface="+mn-lt"/>
                          <a:ea typeface="+mn-ea"/>
                          <a:cs typeface="+mn-cs"/>
                        </a:rPr>
                        <a:t>100,17</a:t>
                      </a: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a-DK" sz="1200" dirty="0">
                          <a:solidFill>
                            <a:schemeClr val="accent1"/>
                          </a:solidFill>
                        </a:rPr>
                        <a:t>Aktieindkomst, lagerprincip </a:t>
                      </a: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765126771"/>
                  </a:ext>
                </a:extLst>
              </a:tr>
              <a:tr h="276931">
                <a:tc>
                  <a:txBody>
                    <a:bodyPr/>
                    <a:lstStyle/>
                    <a:p>
                      <a:r>
                        <a:rPr lang="da-DK" sz="1200" dirty="0">
                          <a:solidFill>
                            <a:schemeClr val="accent1"/>
                          </a:solidFill>
                        </a:rPr>
                        <a:t>Globale Aktier Indeks </a:t>
                      </a:r>
                      <a:r>
                        <a:rPr lang="da-DK" sz="1200" dirty="0" err="1">
                          <a:solidFill>
                            <a:schemeClr val="accent1"/>
                          </a:solidFill>
                        </a:rPr>
                        <a:t>Akk</a:t>
                      </a:r>
                      <a:r>
                        <a:rPr lang="da-DK" sz="1200" dirty="0">
                          <a:solidFill>
                            <a:schemeClr val="accent1"/>
                          </a:solidFill>
                        </a:rPr>
                        <a:t>. W</a:t>
                      </a: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dirty="0">
                          <a:solidFill>
                            <a:schemeClr val="accent1"/>
                          </a:solidFill>
                        </a:rPr>
                        <a:t>Akkumulerende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dirty="0">
                          <a:solidFill>
                            <a:schemeClr val="accent1"/>
                          </a:solidFill>
                        </a:rPr>
                        <a:t>Unoteret</a:t>
                      </a: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accent1"/>
                          </a:solidFill>
                          <a:latin typeface="+mn-lt"/>
                          <a:ea typeface="+mn-ea"/>
                          <a:cs typeface="+mn-cs"/>
                        </a:rPr>
                        <a:t>DK0063180617</a:t>
                      </a:r>
                    </a:p>
                  </a:txBody>
                  <a:tcPr marL="68580" marR="6858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r"/>
                      <a:r>
                        <a:rPr lang="da-DK" sz="1200" b="0" i="0" u="none" strike="noStrike" kern="1200" baseline="0" dirty="0">
                          <a:solidFill>
                            <a:schemeClr val="accent1"/>
                          </a:solidFill>
                          <a:latin typeface="+mn-lt"/>
                          <a:ea typeface="+mn-ea"/>
                          <a:cs typeface="+mn-cs"/>
                        </a:rPr>
                        <a:t>0,51%</a:t>
                      </a: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r"/>
                      <a:r>
                        <a:rPr lang="da-DK" sz="1200" b="0" i="0" u="none" strike="noStrike" kern="1200" baseline="0" dirty="0">
                          <a:solidFill>
                            <a:srgbClr val="002B5C"/>
                          </a:solidFill>
                          <a:latin typeface="+mn-lt"/>
                          <a:ea typeface="+mn-ea"/>
                          <a:cs typeface="+mn-cs"/>
                        </a:rPr>
                        <a:t>0,00%</a:t>
                      </a: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r"/>
                      <a:r>
                        <a:rPr lang="da-DK" sz="1200" b="0" i="0" u="none" strike="noStrike" kern="1200" baseline="0" dirty="0">
                          <a:solidFill>
                            <a:schemeClr val="accent1"/>
                          </a:solidFill>
                          <a:latin typeface="+mn-lt"/>
                          <a:ea typeface="+mn-ea"/>
                          <a:cs typeface="+mn-cs"/>
                        </a:rPr>
                        <a:t>0,02%</a:t>
                      </a: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r"/>
                      <a:r>
                        <a:rPr lang="da-DK" sz="1200" b="0" i="0" u="none" strike="noStrike" kern="1200" baseline="0" dirty="0">
                          <a:solidFill>
                            <a:schemeClr val="accent1"/>
                          </a:solidFill>
                          <a:latin typeface="+mn-lt"/>
                          <a:ea typeface="+mn-ea"/>
                          <a:cs typeface="+mn-cs"/>
                        </a:rPr>
                        <a:t>100,17</a:t>
                      </a: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a-DK" sz="1200" dirty="0">
                          <a:solidFill>
                            <a:schemeClr val="accent1"/>
                          </a:solidFill>
                        </a:rPr>
                        <a:t>Aktieindkomst, lagerprincip </a:t>
                      </a: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28588785"/>
                  </a:ext>
                </a:extLst>
              </a:tr>
            </a:tbl>
          </a:graphicData>
        </a:graphic>
      </p:graphicFrame>
      <p:graphicFrame>
        <p:nvGraphicFramePr>
          <p:cNvPr id="14" name="Table 14">
            <a:extLst>
              <a:ext uri="{FF2B5EF4-FFF2-40B4-BE49-F238E27FC236}">
                <a16:creationId xmlns:a16="http://schemas.microsoft.com/office/drawing/2014/main" id="{26421BD9-C47B-492D-8BC3-AEA1086DB1FB}"/>
              </a:ext>
            </a:extLst>
          </p:cNvPr>
          <p:cNvGraphicFramePr>
            <a:graphicFrameLocks noGrp="1"/>
          </p:cNvGraphicFramePr>
          <p:nvPr/>
        </p:nvGraphicFramePr>
        <p:xfrm>
          <a:off x="6650695" y="4111931"/>
          <a:ext cx="4585452" cy="1617096"/>
        </p:xfrm>
        <a:graphic>
          <a:graphicData uri="http://schemas.openxmlformats.org/drawingml/2006/table">
            <a:tbl>
              <a:tblPr firstRow="1" bandRow="1">
                <a:tableStyleId>{5940675A-B579-460E-94D1-54222C63F5DA}</a:tableStyleId>
              </a:tblPr>
              <a:tblGrid>
                <a:gridCol w="2363893">
                  <a:extLst>
                    <a:ext uri="{9D8B030D-6E8A-4147-A177-3AD203B41FA5}">
                      <a16:colId xmlns:a16="http://schemas.microsoft.com/office/drawing/2014/main" val="1500350051"/>
                    </a:ext>
                  </a:extLst>
                </a:gridCol>
                <a:gridCol w="2221559">
                  <a:extLst>
                    <a:ext uri="{9D8B030D-6E8A-4147-A177-3AD203B41FA5}">
                      <a16:colId xmlns:a16="http://schemas.microsoft.com/office/drawing/2014/main" val="3070528794"/>
                    </a:ext>
                  </a:extLst>
                </a:gridCol>
              </a:tblGrid>
              <a:tr h="305214">
                <a:tc gridSpan="2">
                  <a:txBody>
                    <a:bodyPr/>
                    <a:lstStyle/>
                    <a:p>
                      <a:pPr marL="0" algn="l" defTabSz="914400" rtl="0" eaLnBrk="1" latinLnBrk="0" hangingPunct="1"/>
                      <a:r>
                        <a:rPr lang="da-DK" sz="1200" b="1" kern="1200" noProof="0" dirty="0">
                          <a:solidFill>
                            <a:schemeClr val="bg1"/>
                          </a:solidFill>
                          <a:latin typeface="+mn-lt"/>
                          <a:ea typeface="+mn-ea"/>
                          <a:cs typeface="+mn-cs"/>
                        </a:rPr>
                        <a:t>Tidsplan</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3"/>
                    </a:solidFill>
                  </a:tcPr>
                </a:tc>
                <a:tc hMerge="1">
                  <a:txBody>
                    <a:bodyPr/>
                    <a:lstStyle/>
                    <a:p>
                      <a:pPr marL="0" algn="l" defTabSz="914400" rtl="0" eaLnBrk="1" latinLnBrk="0" hangingPunct="1"/>
                      <a:endParaRPr lang="da-DK" sz="1200" kern="1200" dirty="0">
                        <a:solidFill>
                          <a:schemeClr val="accent1"/>
                        </a:solidFill>
                        <a:latin typeface="+mn-lt"/>
                        <a:ea typeface="+mn-ea"/>
                        <a:cs typeface="+mn-cs"/>
                      </a:endParaRPr>
                    </a:p>
                  </a:txBody>
                  <a:tcPr anchor="ctr">
                    <a:solidFill>
                      <a:schemeClr val="accent5">
                        <a:lumMod val="40000"/>
                        <a:lumOff val="60000"/>
                      </a:schemeClr>
                    </a:solidFill>
                  </a:tcPr>
                </a:tc>
                <a:extLst>
                  <a:ext uri="{0D108BD9-81ED-4DB2-BD59-A6C34878D82A}">
                    <a16:rowId xmlns:a16="http://schemas.microsoft.com/office/drawing/2014/main" val="2939309376"/>
                  </a:ext>
                </a:extLst>
              </a:tr>
              <a:tr h="305214">
                <a:tc>
                  <a:txBody>
                    <a:bodyPr/>
                    <a:lstStyle/>
                    <a:p>
                      <a:pPr marL="0" algn="l" defTabSz="914400" rtl="0" eaLnBrk="1" latinLnBrk="0" hangingPunct="1"/>
                      <a:r>
                        <a:rPr lang="da-DK" sz="1000" kern="1200" noProof="0" dirty="0">
                          <a:solidFill>
                            <a:schemeClr val="accent1"/>
                          </a:solidFill>
                          <a:latin typeface="+mn-lt"/>
                          <a:ea typeface="+mn-ea"/>
                          <a:cs typeface="+mn-cs"/>
                        </a:rPr>
                        <a:t>Tegningsperiode</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algn="r" defTabSz="914400" rtl="0" eaLnBrk="1" latinLnBrk="0" hangingPunct="1"/>
                      <a:r>
                        <a:rPr lang="da-DK" sz="1000" kern="1200" noProof="0" dirty="0">
                          <a:solidFill>
                            <a:schemeClr val="accent1"/>
                          </a:solidFill>
                          <a:latin typeface="+mn-lt"/>
                          <a:ea typeface="+mn-ea"/>
                          <a:cs typeface="+mn-cs"/>
                        </a:rPr>
                        <a:t>18. februar - 3. marts 2025</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4121258990"/>
                  </a:ext>
                </a:extLst>
              </a:tr>
              <a:tr h="305214">
                <a:tc>
                  <a:txBody>
                    <a:bodyPr/>
                    <a:lstStyle/>
                    <a:p>
                      <a:pPr marL="0" algn="l" defTabSz="914400" rtl="0" eaLnBrk="1" latinLnBrk="0" hangingPunct="1"/>
                      <a:r>
                        <a:rPr lang="da-DK" sz="1000" kern="1200" noProof="0">
                          <a:solidFill>
                            <a:schemeClr val="accent1"/>
                          </a:solidFill>
                          <a:latin typeface="+mn-lt"/>
                          <a:ea typeface="+mn-ea"/>
                          <a:cs typeface="+mn-cs"/>
                        </a:rPr>
                        <a:t>Opgørelsesdag</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algn="r" defTabSz="914400" rtl="0" eaLnBrk="1" latinLnBrk="0" hangingPunct="1"/>
                      <a:r>
                        <a:rPr lang="da-DK" sz="1000" kern="1200" noProof="0" dirty="0">
                          <a:solidFill>
                            <a:schemeClr val="accent1"/>
                          </a:solidFill>
                          <a:latin typeface="+mn-lt"/>
                          <a:ea typeface="+mn-ea"/>
                          <a:cs typeface="+mn-cs"/>
                        </a:rPr>
                        <a:t>4. marts 2025</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416811206"/>
                  </a:ext>
                </a:extLst>
              </a:tr>
              <a:tr h="305214">
                <a:tc>
                  <a:txBody>
                    <a:bodyPr/>
                    <a:lstStyle/>
                    <a:p>
                      <a:pPr marL="0" algn="l" defTabSz="914400" rtl="0" eaLnBrk="1" latinLnBrk="0" hangingPunct="1"/>
                      <a:r>
                        <a:rPr lang="da-DK" sz="1000" kern="1200" noProof="0" dirty="0">
                          <a:solidFill>
                            <a:schemeClr val="accent1"/>
                          </a:solidFill>
                          <a:latin typeface="+mn-lt"/>
                          <a:ea typeface="+mn-ea"/>
                          <a:cs typeface="+mn-cs"/>
                        </a:rPr>
                        <a:t>Valørdag</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algn="r" defTabSz="914400" rtl="0" eaLnBrk="1" latinLnBrk="0" hangingPunct="1"/>
                      <a:r>
                        <a:rPr lang="da-DK" sz="1000" kern="1200" noProof="0" dirty="0">
                          <a:solidFill>
                            <a:schemeClr val="accent1"/>
                          </a:solidFill>
                          <a:latin typeface="+mn-lt"/>
                          <a:ea typeface="+mn-ea"/>
                          <a:cs typeface="+mn-cs"/>
                        </a:rPr>
                        <a:t>6. marts 2025</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2306910477"/>
                  </a:ext>
                </a:extLst>
              </a:tr>
              <a:tr h="305214">
                <a:tc>
                  <a:txBody>
                    <a:bodyPr/>
                    <a:lstStyle/>
                    <a:p>
                      <a:pPr marL="0" algn="l" defTabSz="914400" rtl="0" eaLnBrk="1" latinLnBrk="0" hangingPunct="1"/>
                      <a:r>
                        <a:rPr lang="da-DK" sz="1000" kern="1200" noProof="0" dirty="0">
                          <a:solidFill>
                            <a:schemeClr val="accent1"/>
                          </a:solidFill>
                          <a:latin typeface="+mn-lt"/>
                          <a:ea typeface="+mn-ea"/>
                          <a:cs typeface="+mn-cs"/>
                        </a:rPr>
                        <a:t>Første handels-/noteringsdag på Nasdaq Copenhagen A/S</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algn="r" defTabSz="914400" rtl="0" eaLnBrk="1" latinLnBrk="0" hangingPunct="1"/>
                      <a:r>
                        <a:rPr lang="da-DK" sz="1000" kern="1200" noProof="0" dirty="0">
                          <a:solidFill>
                            <a:schemeClr val="accent1"/>
                          </a:solidFill>
                          <a:latin typeface="+mn-lt"/>
                          <a:ea typeface="+mn-ea"/>
                          <a:cs typeface="+mn-cs"/>
                        </a:rPr>
                        <a:t>7. marts 2025</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2593996488"/>
                  </a:ext>
                </a:extLst>
              </a:tr>
            </a:tbl>
          </a:graphicData>
        </a:graphic>
      </p:graphicFrame>
      <p:sp>
        <p:nvSpPr>
          <p:cNvPr id="8" name="Tekstfelt 7">
            <a:extLst>
              <a:ext uri="{FF2B5EF4-FFF2-40B4-BE49-F238E27FC236}">
                <a16:creationId xmlns:a16="http://schemas.microsoft.com/office/drawing/2014/main" id="{981BFC6A-2AA3-41CE-BAF8-73487BB124B1}"/>
              </a:ext>
            </a:extLst>
          </p:cNvPr>
          <p:cNvSpPr txBox="1"/>
          <p:nvPr/>
        </p:nvSpPr>
        <p:spPr>
          <a:xfrm>
            <a:off x="351082" y="5852209"/>
            <a:ext cx="11145301" cy="323037"/>
          </a:xfrm>
          <a:prstGeom prst="rect">
            <a:avLst/>
          </a:prstGeom>
          <a:noFill/>
        </p:spPr>
        <p:txBody>
          <a:bodyPr wrap="square" lIns="0" tIns="0" rIns="0" bIns="0" rtlCol="0">
            <a:spAutoFit/>
          </a:bodyPr>
          <a:lstStyle/>
          <a:p>
            <a:pPr marL="0" lvl="7">
              <a:lnSpc>
                <a:spcPct val="120000"/>
              </a:lnSpc>
              <a:spcAft>
                <a:spcPts val="600"/>
              </a:spcAft>
              <a:buFont typeface="Arial" panose="020B0604020202020204" pitchFamily="34" charset="0"/>
              <a:buChar char="​"/>
              <a:defRPr/>
            </a:pPr>
            <a:r>
              <a:rPr kumimoji="0" lang="da-DK" sz="700" b="0" i="1" u="none" strike="noStrike" kern="1200" cap="none" spc="0" normalizeH="0" baseline="0" noProof="1">
                <a:ln>
                  <a:noFill/>
                </a:ln>
                <a:solidFill>
                  <a:srgbClr val="002B5C"/>
                </a:solidFill>
                <a:effectLst/>
                <a:uLnTx/>
                <a:uFillTx/>
                <a:latin typeface="Century Gothic"/>
                <a:ea typeface="+mn-ea"/>
                <a:cs typeface="+mn-cs"/>
              </a:rPr>
              <a:t>Afdelingen er en aktivt forvaltet UCITS-ETF. Tegning af andele i afdelingen bør ske på baggrund af prospekt, vedtægter og </a:t>
            </a:r>
            <a:r>
              <a:rPr lang="da-DK" sz="700" i="1" noProof="1">
                <a:solidFill>
                  <a:srgbClr val="002B5C"/>
                </a:solidFill>
                <a:latin typeface="Century Gothic"/>
              </a:rPr>
              <a:t>Dokument med C</a:t>
            </a:r>
            <a:r>
              <a:rPr kumimoji="0" lang="da-DK" sz="700" b="0" i="1" u="none" strike="noStrike" kern="1200" cap="none" spc="0" normalizeH="0" baseline="0" noProof="1">
                <a:ln>
                  <a:noFill/>
                </a:ln>
                <a:solidFill>
                  <a:srgbClr val="002B5C"/>
                </a:solidFill>
                <a:effectLst/>
                <a:uLnTx/>
                <a:uFillTx/>
                <a:latin typeface="Century Gothic"/>
                <a:ea typeface="+mn-ea"/>
                <a:cs typeface="+mn-cs"/>
              </a:rPr>
              <a:t>entral Information. </a:t>
            </a:r>
          </a:p>
          <a:p>
            <a:pPr marL="0" lvl="7">
              <a:lnSpc>
                <a:spcPct val="120000"/>
              </a:lnSpc>
              <a:spcAft>
                <a:spcPts val="600"/>
              </a:spcAft>
              <a:buFont typeface="Arial" panose="020B0604020202020204" pitchFamily="34" charset="0"/>
              <a:buChar char="​"/>
              <a:defRPr/>
            </a:pPr>
            <a:r>
              <a:rPr kumimoji="0" lang="da-DK" sz="700" b="0" i="1" u="none" strike="noStrike" kern="1200" cap="none" spc="0" normalizeH="0" baseline="0" noProof="1">
                <a:ln>
                  <a:noFill/>
                </a:ln>
                <a:solidFill>
                  <a:srgbClr val="002B5C"/>
                </a:solidFill>
                <a:effectLst/>
                <a:uLnTx/>
                <a:uFillTx/>
                <a:latin typeface="Century Gothic"/>
                <a:ea typeface="+mn-ea"/>
                <a:cs typeface="+mn-cs"/>
              </a:rPr>
              <a:t>Afdelingen</a:t>
            </a:r>
            <a:r>
              <a:rPr lang="da-DK" sz="700" b="0" i="1" dirty="0">
                <a:solidFill>
                  <a:schemeClr val="accent1"/>
                </a:solidFill>
                <a:effectLst/>
              </a:rPr>
              <a:t> bliver en artikel 8 fond.</a:t>
            </a:r>
          </a:p>
        </p:txBody>
      </p:sp>
      <p:sp>
        <p:nvSpPr>
          <p:cNvPr id="13" name="Content Placeholder 2">
            <a:extLst>
              <a:ext uri="{FF2B5EF4-FFF2-40B4-BE49-F238E27FC236}">
                <a16:creationId xmlns:a16="http://schemas.microsoft.com/office/drawing/2014/main" id="{DCBAC61D-5708-851A-3EDD-E580624552A6}"/>
              </a:ext>
            </a:extLst>
          </p:cNvPr>
          <p:cNvSpPr>
            <a:spLocks noGrp="1"/>
          </p:cNvSpPr>
          <p:nvPr>
            <p:ph idx="1"/>
          </p:nvPr>
        </p:nvSpPr>
        <p:spPr>
          <a:xfrm>
            <a:off x="10669937" y="621946"/>
            <a:ext cx="681228" cy="472947"/>
          </a:xfrm>
        </p:spPr>
        <p:txBody>
          <a:bodyPr/>
          <a:lstStyle/>
          <a:p>
            <a:pPr marL="0" indent="0" algn="ctr">
              <a:buNone/>
            </a:pPr>
            <a:r>
              <a:rPr lang="en-US" sz="2400" b="1" dirty="0">
                <a:solidFill>
                  <a:schemeClr val="bg1"/>
                </a:solidFill>
              </a:rPr>
              <a:t>8</a:t>
            </a:r>
            <a:endParaRPr lang="en-US" sz="3200" b="1" dirty="0">
              <a:solidFill>
                <a:schemeClr val="bg1"/>
              </a:solidFill>
            </a:endParaRPr>
          </a:p>
        </p:txBody>
      </p:sp>
      <p:grpSp>
        <p:nvGrpSpPr>
          <p:cNvPr id="17" name="Group 58">
            <a:extLst>
              <a:ext uri="{FF2B5EF4-FFF2-40B4-BE49-F238E27FC236}">
                <a16:creationId xmlns:a16="http://schemas.microsoft.com/office/drawing/2014/main" id="{07662D21-DFB8-AC6C-B938-2481215CC4A4}"/>
              </a:ext>
            </a:extLst>
          </p:cNvPr>
          <p:cNvGrpSpPr/>
          <p:nvPr/>
        </p:nvGrpSpPr>
        <p:grpSpPr>
          <a:xfrm>
            <a:off x="203200" y="4946604"/>
            <a:ext cx="3892972" cy="739562"/>
            <a:chOff x="753296" y="1861846"/>
            <a:chExt cx="3025687" cy="759127"/>
          </a:xfrm>
        </p:grpSpPr>
        <p:sp>
          <p:nvSpPr>
            <p:cNvPr id="18" name="Rectangle 59">
              <a:extLst>
                <a:ext uri="{FF2B5EF4-FFF2-40B4-BE49-F238E27FC236}">
                  <a16:creationId xmlns:a16="http://schemas.microsoft.com/office/drawing/2014/main" id="{584A2CE8-9DE5-3E26-CFFB-C6FEB246453A}"/>
                </a:ext>
              </a:extLst>
            </p:cNvPr>
            <p:cNvSpPr/>
            <p:nvPr/>
          </p:nvSpPr>
          <p:spPr>
            <a:xfrm>
              <a:off x="862537" y="1861846"/>
              <a:ext cx="381000" cy="1975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67" b="1" dirty="0">
                  <a:solidFill>
                    <a:prstClr val="white"/>
                  </a:solidFill>
                </a:rPr>
                <a:t>1</a:t>
              </a:r>
            </a:p>
          </p:txBody>
        </p:sp>
        <p:sp>
          <p:nvSpPr>
            <p:cNvPr id="19" name="Rectangle 60">
              <a:extLst>
                <a:ext uri="{FF2B5EF4-FFF2-40B4-BE49-F238E27FC236}">
                  <a16:creationId xmlns:a16="http://schemas.microsoft.com/office/drawing/2014/main" id="{C3C4A48C-8557-25AA-2377-6CD9954C452F}"/>
                </a:ext>
              </a:extLst>
            </p:cNvPr>
            <p:cNvSpPr/>
            <p:nvPr/>
          </p:nvSpPr>
          <p:spPr>
            <a:xfrm>
              <a:off x="1265418" y="1861846"/>
              <a:ext cx="381000" cy="1975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67" b="1" dirty="0">
                  <a:solidFill>
                    <a:prstClr val="white"/>
                  </a:solidFill>
                </a:rPr>
                <a:t>2</a:t>
              </a:r>
            </a:p>
          </p:txBody>
        </p:sp>
        <p:sp>
          <p:nvSpPr>
            <p:cNvPr id="20" name="Rectangle 61">
              <a:extLst>
                <a:ext uri="{FF2B5EF4-FFF2-40B4-BE49-F238E27FC236}">
                  <a16:creationId xmlns:a16="http://schemas.microsoft.com/office/drawing/2014/main" id="{126C00D6-A432-05BC-07C7-1130CC9F20FC}"/>
                </a:ext>
              </a:extLst>
            </p:cNvPr>
            <p:cNvSpPr/>
            <p:nvPr/>
          </p:nvSpPr>
          <p:spPr>
            <a:xfrm>
              <a:off x="1668299" y="1861846"/>
              <a:ext cx="381000" cy="1975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67" b="1" dirty="0">
                  <a:solidFill>
                    <a:prstClr val="white"/>
                  </a:solidFill>
                </a:rPr>
                <a:t>3</a:t>
              </a:r>
            </a:p>
          </p:txBody>
        </p:sp>
        <p:sp>
          <p:nvSpPr>
            <p:cNvPr id="21" name="Rectangle 62">
              <a:extLst>
                <a:ext uri="{FF2B5EF4-FFF2-40B4-BE49-F238E27FC236}">
                  <a16:creationId xmlns:a16="http://schemas.microsoft.com/office/drawing/2014/main" id="{8BDAFA3E-AB05-30C0-7149-B7400D5CCABA}"/>
                </a:ext>
              </a:extLst>
            </p:cNvPr>
            <p:cNvSpPr/>
            <p:nvPr/>
          </p:nvSpPr>
          <p:spPr>
            <a:xfrm>
              <a:off x="2071180" y="1861846"/>
              <a:ext cx="381000" cy="1975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67" b="1" dirty="0">
                  <a:solidFill>
                    <a:prstClr val="white"/>
                  </a:solidFill>
                </a:rPr>
                <a:t>4</a:t>
              </a:r>
            </a:p>
          </p:txBody>
        </p:sp>
        <p:sp>
          <p:nvSpPr>
            <p:cNvPr id="22" name="Rectangle 63">
              <a:extLst>
                <a:ext uri="{FF2B5EF4-FFF2-40B4-BE49-F238E27FC236}">
                  <a16:creationId xmlns:a16="http://schemas.microsoft.com/office/drawing/2014/main" id="{6B82EE0E-3E55-88DF-341C-8D84858A5826}"/>
                </a:ext>
              </a:extLst>
            </p:cNvPr>
            <p:cNvSpPr/>
            <p:nvPr/>
          </p:nvSpPr>
          <p:spPr>
            <a:xfrm>
              <a:off x="2474061" y="1861846"/>
              <a:ext cx="381000" cy="1975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67" b="1" dirty="0">
                  <a:solidFill>
                    <a:prstClr val="white"/>
                  </a:solidFill>
                </a:rPr>
                <a:t>5</a:t>
              </a:r>
            </a:p>
          </p:txBody>
        </p:sp>
        <p:sp>
          <p:nvSpPr>
            <p:cNvPr id="23" name="Rectangle 64">
              <a:extLst>
                <a:ext uri="{FF2B5EF4-FFF2-40B4-BE49-F238E27FC236}">
                  <a16:creationId xmlns:a16="http://schemas.microsoft.com/office/drawing/2014/main" id="{9E512B20-85F9-0FFD-EB72-636D7ECF6D32}"/>
                </a:ext>
              </a:extLst>
            </p:cNvPr>
            <p:cNvSpPr/>
            <p:nvPr/>
          </p:nvSpPr>
          <p:spPr>
            <a:xfrm>
              <a:off x="2876942" y="1861846"/>
              <a:ext cx="381000" cy="1975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67" b="1" dirty="0">
                  <a:solidFill>
                    <a:prstClr val="white"/>
                  </a:solidFill>
                </a:rPr>
                <a:t>6</a:t>
              </a:r>
            </a:p>
          </p:txBody>
        </p:sp>
        <p:sp>
          <p:nvSpPr>
            <p:cNvPr id="24" name="Rectangle 65">
              <a:extLst>
                <a:ext uri="{FF2B5EF4-FFF2-40B4-BE49-F238E27FC236}">
                  <a16:creationId xmlns:a16="http://schemas.microsoft.com/office/drawing/2014/main" id="{8F562A31-343A-83E1-F187-B95A58ED32F4}"/>
                </a:ext>
              </a:extLst>
            </p:cNvPr>
            <p:cNvSpPr/>
            <p:nvPr/>
          </p:nvSpPr>
          <p:spPr>
            <a:xfrm>
              <a:off x="3279821" y="1861846"/>
              <a:ext cx="381000" cy="1975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67" b="1" dirty="0">
                  <a:solidFill>
                    <a:prstClr val="white"/>
                  </a:solidFill>
                </a:rPr>
                <a:t>7</a:t>
              </a:r>
            </a:p>
          </p:txBody>
        </p:sp>
        <p:cxnSp>
          <p:nvCxnSpPr>
            <p:cNvPr id="25" name="Straight Arrow Connector 66">
              <a:extLst>
                <a:ext uri="{FF2B5EF4-FFF2-40B4-BE49-F238E27FC236}">
                  <a16:creationId xmlns:a16="http://schemas.microsoft.com/office/drawing/2014/main" id="{C45B68E2-A56D-7FD3-E9C5-AE38EC101595}"/>
                </a:ext>
              </a:extLst>
            </p:cNvPr>
            <p:cNvCxnSpPr/>
            <p:nvPr/>
          </p:nvCxnSpPr>
          <p:spPr>
            <a:xfrm>
              <a:off x="858430" y="2166524"/>
              <a:ext cx="28080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TextBox 67">
              <a:extLst>
                <a:ext uri="{FF2B5EF4-FFF2-40B4-BE49-F238E27FC236}">
                  <a16:creationId xmlns:a16="http://schemas.microsoft.com/office/drawing/2014/main" id="{D1F7770B-227F-25D0-44DD-9EF3DB887659}"/>
                </a:ext>
              </a:extLst>
            </p:cNvPr>
            <p:cNvSpPr txBox="1"/>
            <p:nvPr/>
          </p:nvSpPr>
          <p:spPr>
            <a:xfrm>
              <a:off x="753296" y="2231471"/>
              <a:ext cx="899776" cy="389502"/>
            </a:xfrm>
            <a:prstGeom prst="rect">
              <a:avLst/>
            </a:prstGeom>
            <a:noFill/>
          </p:spPr>
          <p:txBody>
            <a:bodyPr wrap="none" rtlCol="0">
              <a:spAutoFit/>
            </a:bodyPr>
            <a:lstStyle/>
            <a:p>
              <a:r>
                <a:rPr lang="da-DK" sz="933" b="1" dirty="0">
                  <a:solidFill>
                    <a:srgbClr val="1A416D"/>
                  </a:solidFill>
                </a:rPr>
                <a:t>Lav risiko</a:t>
              </a:r>
            </a:p>
            <a:p>
              <a:r>
                <a:rPr lang="da-DK" sz="933" b="1" dirty="0">
                  <a:solidFill>
                    <a:srgbClr val="1A416D"/>
                  </a:solidFill>
                </a:rPr>
                <a:t>Typisk lavt afkast</a:t>
              </a:r>
            </a:p>
          </p:txBody>
        </p:sp>
        <p:sp>
          <p:nvSpPr>
            <p:cNvPr id="27" name="TextBox 68">
              <a:extLst>
                <a:ext uri="{FF2B5EF4-FFF2-40B4-BE49-F238E27FC236}">
                  <a16:creationId xmlns:a16="http://schemas.microsoft.com/office/drawing/2014/main" id="{4D433427-C05C-992E-D72C-6B0F9C0ED359}"/>
                </a:ext>
              </a:extLst>
            </p:cNvPr>
            <p:cNvSpPr txBox="1"/>
            <p:nvPr/>
          </p:nvSpPr>
          <p:spPr>
            <a:xfrm>
              <a:off x="2874224" y="2231471"/>
              <a:ext cx="904759" cy="389502"/>
            </a:xfrm>
            <a:prstGeom prst="rect">
              <a:avLst/>
            </a:prstGeom>
            <a:noFill/>
          </p:spPr>
          <p:txBody>
            <a:bodyPr wrap="none" rtlCol="0">
              <a:spAutoFit/>
            </a:bodyPr>
            <a:lstStyle/>
            <a:p>
              <a:pPr algn="r"/>
              <a:r>
                <a:rPr lang="da-DK" sz="933" b="1" dirty="0">
                  <a:solidFill>
                    <a:srgbClr val="1A416D"/>
                  </a:solidFill>
                </a:rPr>
                <a:t>Høj risiko</a:t>
              </a:r>
            </a:p>
            <a:p>
              <a:pPr algn="r"/>
              <a:r>
                <a:rPr lang="da-DK" sz="933" b="1" dirty="0">
                  <a:solidFill>
                    <a:srgbClr val="1A416D"/>
                  </a:solidFill>
                </a:rPr>
                <a:t>Typisk højt afkast</a:t>
              </a:r>
            </a:p>
          </p:txBody>
        </p:sp>
      </p:grpSp>
    </p:spTree>
    <p:extLst>
      <p:ext uri="{BB962C8B-B14F-4D97-AF65-F5344CB8AC3E}">
        <p14:creationId xmlns:p14="http://schemas.microsoft.com/office/powerpoint/2010/main" val="623413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FF6B9E-7B10-4DB5-A8AD-77177B9DAA94}"/>
              </a:ext>
            </a:extLst>
          </p:cNvPr>
          <p:cNvSpPr>
            <a:spLocks noGrp="1"/>
          </p:cNvSpPr>
          <p:nvPr>
            <p:ph type="ctrTitle"/>
          </p:nvPr>
        </p:nvSpPr>
        <p:spPr/>
        <p:txBody>
          <a:bodyPr/>
          <a:lstStyle/>
          <a:p>
            <a:endParaRPr lang="da-DK"/>
          </a:p>
        </p:txBody>
      </p:sp>
      <p:sp>
        <p:nvSpPr>
          <p:cNvPr id="3" name="Pladsholder til dato 2">
            <a:extLst>
              <a:ext uri="{FF2B5EF4-FFF2-40B4-BE49-F238E27FC236}">
                <a16:creationId xmlns:a16="http://schemas.microsoft.com/office/drawing/2014/main" id="{E5478E73-AD4F-4E9A-B358-21370EAA47B1}"/>
              </a:ext>
            </a:extLst>
          </p:cNvPr>
          <p:cNvSpPr>
            <a:spLocks noGrp="1"/>
          </p:cNvSpPr>
          <p:nvPr>
            <p:ph type="dt" sz="half" idx="10"/>
          </p:nvPr>
        </p:nvSpPr>
        <p:spPr/>
        <p:txBody>
          <a:bodyPr/>
          <a:lstStyle/>
          <a:p>
            <a:fld id="{65E08A0A-942C-4853-833F-3BD0856B2997}" type="datetime2">
              <a:rPr lang="da-DK" smtClean="0"/>
              <a:t>3. februar 2025</a:t>
            </a:fld>
            <a:endParaRPr lang="da-DK"/>
          </a:p>
        </p:txBody>
      </p:sp>
      <p:sp>
        <p:nvSpPr>
          <p:cNvPr id="4" name="Pladsholder til sidefod 3">
            <a:extLst>
              <a:ext uri="{FF2B5EF4-FFF2-40B4-BE49-F238E27FC236}">
                <a16:creationId xmlns:a16="http://schemas.microsoft.com/office/drawing/2014/main" id="{3E2665AB-8DEE-4E60-8284-6A5508D88C7A}"/>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1788C382-9BFA-4173-A6D5-F71E5424A095}"/>
              </a:ext>
            </a:extLst>
          </p:cNvPr>
          <p:cNvSpPr>
            <a:spLocks noGrp="1"/>
          </p:cNvSpPr>
          <p:nvPr>
            <p:ph type="sldNum" sz="quarter" idx="12"/>
          </p:nvPr>
        </p:nvSpPr>
        <p:spPr/>
        <p:txBody>
          <a:bodyPr/>
          <a:lstStyle/>
          <a:p>
            <a:fld id="{24C8C45C-947F-4981-8B3F-4F32E973C901}" type="slidenum">
              <a:rPr lang="da-DK" smtClean="0"/>
              <a:pPr/>
              <a:t>14</a:t>
            </a:fld>
            <a:endParaRPr lang="da-DK"/>
          </a:p>
        </p:txBody>
      </p:sp>
    </p:spTree>
    <p:extLst>
      <p:ext uri="{BB962C8B-B14F-4D97-AF65-F5344CB8AC3E}">
        <p14:creationId xmlns:p14="http://schemas.microsoft.com/office/powerpoint/2010/main" val="2519961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E36EB434-EBA8-46F2-B83E-9A8E6255B23B}"/>
              </a:ext>
            </a:extLst>
          </p:cNvPr>
          <p:cNvSpPr>
            <a:spLocks noGrp="1"/>
          </p:cNvSpPr>
          <p:nvPr>
            <p:ph type="title"/>
          </p:nvPr>
        </p:nvSpPr>
        <p:spPr/>
        <p:txBody>
          <a:bodyPr/>
          <a:lstStyle/>
          <a:p>
            <a:r>
              <a:rPr lang="da-DK" err="1"/>
              <a:t>Disclaimer</a:t>
            </a:r>
            <a:br>
              <a:rPr lang="da-DK"/>
            </a:br>
            <a:endParaRPr lang="da-DK"/>
          </a:p>
        </p:txBody>
      </p:sp>
      <p:sp>
        <p:nvSpPr>
          <p:cNvPr id="6" name="Pladsholder til dato 5">
            <a:extLst>
              <a:ext uri="{FF2B5EF4-FFF2-40B4-BE49-F238E27FC236}">
                <a16:creationId xmlns:a16="http://schemas.microsoft.com/office/drawing/2014/main" id="{E4C31070-FCB1-4033-8290-BDCF80CB2ED6}"/>
              </a:ext>
            </a:extLst>
          </p:cNvPr>
          <p:cNvSpPr>
            <a:spLocks noGrp="1"/>
          </p:cNvSpPr>
          <p:nvPr>
            <p:ph type="dt" sz="half" idx="10"/>
          </p:nvPr>
        </p:nvSpPr>
        <p:spPr/>
        <p:txBody>
          <a:bodyPr/>
          <a:lstStyle/>
          <a:p>
            <a:fld id="{9D7C1A83-3665-4C5B-A130-B3EC869B5E8B}" type="datetime2">
              <a:rPr lang="da-DK" smtClean="0"/>
              <a:t>3. februar 2025</a:t>
            </a:fld>
            <a:endParaRPr lang="da-DK"/>
          </a:p>
        </p:txBody>
      </p:sp>
      <p:sp>
        <p:nvSpPr>
          <p:cNvPr id="7" name="Pladsholder til sidefod 6">
            <a:extLst>
              <a:ext uri="{FF2B5EF4-FFF2-40B4-BE49-F238E27FC236}">
                <a16:creationId xmlns:a16="http://schemas.microsoft.com/office/drawing/2014/main" id="{40906D07-7C03-4D6F-A345-375CC8B25093}"/>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41642056-BF05-4B1D-A412-DB8F4A892943}"/>
              </a:ext>
            </a:extLst>
          </p:cNvPr>
          <p:cNvSpPr>
            <a:spLocks noGrp="1"/>
          </p:cNvSpPr>
          <p:nvPr>
            <p:ph type="sldNum" sz="quarter" idx="12"/>
          </p:nvPr>
        </p:nvSpPr>
        <p:spPr/>
        <p:txBody>
          <a:bodyPr/>
          <a:lstStyle/>
          <a:p>
            <a:fld id="{23AA811B-2EBD-4900-905E-5BE206449611}" type="slidenum">
              <a:rPr lang="da-DK" smtClean="0"/>
              <a:pPr/>
              <a:t>15</a:t>
            </a:fld>
            <a:endParaRPr lang="da-DK"/>
          </a:p>
        </p:txBody>
      </p:sp>
      <p:sp>
        <p:nvSpPr>
          <p:cNvPr id="10" name="Content Placeholder 7">
            <a:extLst>
              <a:ext uri="{FF2B5EF4-FFF2-40B4-BE49-F238E27FC236}">
                <a16:creationId xmlns:a16="http://schemas.microsoft.com/office/drawing/2014/main" id="{9E159810-2A46-44EE-A10F-4C3FD1251FD2}"/>
              </a:ext>
            </a:extLst>
          </p:cNvPr>
          <p:cNvSpPr txBox="1">
            <a:spLocks/>
          </p:cNvSpPr>
          <p:nvPr/>
        </p:nvSpPr>
        <p:spPr>
          <a:xfrm>
            <a:off x="358776" y="1608137"/>
            <a:ext cx="3824287" cy="4364037"/>
          </a:xfrm>
          <a:prstGeom prst="rect">
            <a:avLst/>
          </a:prstGeom>
        </p:spPr>
        <p:txBody>
          <a:bodyPr vert="horz" lIns="0" tIns="0" rIns="0" bIns="0" rtlCol="0">
            <a:noAutofit/>
          </a:bodyPr>
          <a:lstStyle>
            <a:lvl1pPr marL="270000" indent="-270000" algn="l" defTabSz="914400" rtl="0" eaLnBrk="1" latinLnBrk="0" hangingPunct="1">
              <a:lnSpc>
                <a:spcPct val="100000"/>
              </a:lnSpc>
              <a:spcBef>
                <a:spcPts val="0"/>
              </a:spcBef>
              <a:spcAft>
                <a:spcPts val="1200"/>
              </a:spcAft>
              <a:buClr>
                <a:schemeClr val="accent1"/>
              </a:buClr>
              <a:buFont typeface="Century Gothic" panose="020B0502020202020204" pitchFamily="34" charset="0"/>
              <a:buChar char="○"/>
              <a:defRPr sz="2000" b="0" kern="1200" spc="0">
                <a:solidFill>
                  <a:schemeClr val="accent1"/>
                </a:solidFill>
                <a:latin typeface="+mj-lt"/>
                <a:ea typeface="+mn-ea"/>
                <a:cs typeface="+mn-cs"/>
              </a:defRPr>
            </a:lvl1pPr>
            <a:lvl2pPr marL="540000" indent="-270000" algn="l" defTabSz="914400" rtl="0" eaLnBrk="1" latinLnBrk="0" hangingPunct="1">
              <a:lnSpc>
                <a:spcPct val="100000"/>
              </a:lnSpc>
              <a:spcBef>
                <a:spcPts val="0"/>
              </a:spcBef>
              <a:spcAft>
                <a:spcPts val="1200"/>
              </a:spcAft>
              <a:buClr>
                <a:schemeClr val="accent1"/>
              </a:buClr>
              <a:buFont typeface="Century Gothic" panose="020B0502020202020204" pitchFamily="34" charset="0"/>
              <a:buChar char="○"/>
              <a:defRPr sz="2000" b="0" kern="1200" spc="0">
                <a:solidFill>
                  <a:schemeClr val="accent1"/>
                </a:solidFill>
                <a:latin typeface="+mj-lt"/>
                <a:ea typeface="+mn-ea"/>
                <a:cs typeface="+mn-cs"/>
              </a:defRPr>
            </a:lvl2pPr>
            <a:lvl3pPr marL="810000" indent="-270000" algn="l" defTabSz="914400" rtl="0" eaLnBrk="1" latinLnBrk="0" hangingPunct="1">
              <a:lnSpc>
                <a:spcPct val="100000"/>
              </a:lnSpc>
              <a:spcBef>
                <a:spcPts val="0"/>
              </a:spcBef>
              <a:spcAft>
                <a:spcPts val="1200"/>
              </a:spcAft>
              <a:buClr>
                <a:schemeClr val="accent1"/>
              </a:buClr>
              <a:buFont typeface="Century Gothic" panose="020B0502020202020204" pitchFamily="34" charset="0"/>
              <a:buChar char="○"/>
              <a:defRPr sz="2000" b="0" kern="1200" spc="0">
                <a:solidFill>
                  <a:schemeClr val="accent1"/>
                </a:solidFill>
                <a:latin typeface="+mj-lt"/>
                <a:ea typeface="+mn-ea"/>
                <a:cs typeface="+mn-cs"/>
              </a:defRPr>
            </a:lvl3pPr>
            <a:lvl4pPr marL="0" indent="0" algn="l" defTabSz="914400" rtl="0" eaLnBrk="1" latinLnBrk="0" hangingPunct="1">
              <a:lnSpc>
                <a:spcPct val="100000"/>
              </a:lnSpc>
              <a:spcBef>
                <a:spcPts val="0"/>
              </a:spcBef>
              <a:spcAft>
                <a:spcPts val="1200"/>
              </a:spcAft>
              <a:buFont typeface="Arial" panose="020B0604020202020204" pitchFamily="34" charset="0"/>
              <a:buChar char="​"/>
              <a:defRPr sz="2000" b="1" kern="1200" cap="none" spc="0" baseline="0">
                <a:solidFill>
                  <a:schemeClr val="accent1"/>
                </a:solidFill>
                <a:latin typeface="+mj-lt"/>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Char char="​"/>
              <a:tabLst/>
              <a:defRPr sz="2000" b="0" kern="1200" spc="0">
                <a:solidFill>
                  <a:schemeClr val="accent1"/>
                </a:solidFill>
                <a:latin typeface="+mn-lt"/>
                <a:ea typeface="+mn-ea"/>
                <a:cs typeface="+mn-cs"/>
              </a:defRPr>
            </a:lvl5pPr>
            <a:lvl6pPr marL="180000" indent="-180000" algn="l" defTabSz="914400" rtl="0" eaLnBrk="1" latinLnBrk="0" hangingPunct="1">
              <a:lnSpc>
                <a:spcPct val="120000"/>
              </a:lnSpc>
              <a:spcBef>
                <a:spcPts val="0"/>
              </a:spcBef>
              <a:spcAft>
                <a:spcPts val="600"/>
              </a:spcAft>
              <a:buClr>
                <a:schemeClr val="accent1"/>
              </a:buClr>
              <a:buFont typeface="Century Gothic" panose="020B0502020202020204" pitchFamily="34" charset="0"/>
              <a:buChar char="○"/>
              <a:defRPr sz="1000" b="0" kern="1200">
                <a:solidFill>
                  <a:schemeClr val="accent1"/>
                </a:solidFill>
                <a:latin typeface="+mn-lt"/>
                <a:ea typeface="+mn-ea"/>
                <a:cs typeface="+mn-cs"/>
              </a:defRPr>
            </a:lvl6pPr>
            <a:lvl7pPr marL="0" indent="0" algn="l" defTabSz="914400" rtl="0" eaLnBrk="1" latinLnBrk="0" hangingPunct="1">
              <a:lnSpc>
                <a:spcPct val="120000"/>
              </a:lnSpc>
              <a:spcBef>
                <a:spcPts val="0"/>
              </a:spcBef>
              <a:spcAft>
                <a:spcPts val="600"/>
              </a:spcAft>
              <a:buFont typeface="Arial" panose="020B0604020202020204" pitchFamily="34" charset="0"/>
              <a:buChar char="​"/>
              <a:defRPr sz="1000" b="1" kern="1200" cap="none" spc="0" baseline="0">
                <a:solidFill>
                  <a:schemeClr val="accent1"/>
                </a:solidFill>
                <a:latin typeface="+mj-lt"/>
                <a:ea typeface="+mn-ea"/>
                <a:cs typeface="+mn-cs"/>
              </a:defRPr>
            </a:lvl7pPr>
            <a:lvl8pPr marL="0" indent="0" algn="l" defTabSz="914400" rtl="0" eaLnBrk="1" latinLnBrk="0" hangingPunct="1">
              <a:lnSpc>
                <a:spcPct val="120000"/>
              </a:lnSpc>
              <a:spcBef>
                <a:spcPts val="0"/>
              </a:spcBef>
              <a:spcAft>
                <a:spcPts val="600"/>
              </a:spcAft>
              <a:buFont typeface="Arial" panose="020B0604020202020204" pitchFamily="34" charset="0"/>
              <a:buChar char="​"/>
              <a:defRPr sz="1000" b="0" kern="1200" spc="0" baseline="0">
                <a:solidFill>
                  <a:schemeClr val="accent1"/>
                </a:solidFill>
                <a:latin typeface="+mn-lt"/>
                <a:ea typeface="+mn-ea"/>
                <a:cs typeface="+mn-cs"/>
              </a:defRPr>
            </a:lvl8pPr>
            <a:lvl9pPr marL="0" indent="0" algn="l" defTabSz="914400" rtl="0" eaLnBrk="1" latinLnBrk="0" hangingPunct="1">
              <a:lnSpc>
                <a:spcPct val="83000"/>
              </a:lnSpc>
              <a:spcBef>
                <a:spcPts val="0"/>
              </a:spcBef>
              <a:spcAft>
                <a:spcPts val="0"/>
              </a:spcAft>
              <a:buFont typeface="Arial" panose="020B0604020202020204" pitchFamily="34" charset="0"/>
              <a:buChar char="​"/>
              <a:defRPr sz="6000" b="1" kern="1200" cap="none" baseline="0">
                <a:solidFill>
                  <a:schemeClr val="accent1"/>
                </a:solidFill>
                <a:latin typeface="+mj-lt"/>
                <a:ea typeface="+mn-ea"/>
                <a:cs typeface="+mn-cs"/>
              </a:defRPr>
            </a:lvl9pPr>
          </a:lstStyle>
          <a:p>
            <a:pPr lvl="7"/>
            <a:r>
              <a:rPr lang="da-DK" noProof="1"/>
              <a:t>Materialet er produceret af BankInvest-koncernen (BankInvest) og skal anses som markedsføringsmateriale. </a:t>
            </a:r>
          </a:p>
          <a:p>
            <a:pPr lvl="7"/>
            <a:r>
              <a:rPr lang="da-DK" noProof="1"/>
              <a:t>Formålet med materialet er at give generel information om udviklingen i afdelingen og skal ikke betragtes som en investeringsanbefaling. Eventuel omtale af selskaber og værdipapirer skal alene ses i forhold til afdelingens portefølje- og risikoprofil. </a:t>
            </a:r>
          </a:p>
          <a:p>
            <a:pPr lvl="7"/>
            <a:r>
              <a:rPr lang="da-DK" noProof="1"/>
              <a:t>BankInvest tager forbehold for nøjagtigheden af de angivne informationer, hvad enten de er leveret af BankInvest selv eller hentet fra offentligt tilgængelige kilder, som BankInvest vurderer pålidelige. BankInvest er ikke ansvarlig for dispositioner eller undladelser foretaget på baggrund af informationerne. BankInvest anbefaler sagkyndig og professionel vejledning ved investeringsbeslutninger.</a:t>
            </a:r>
            <a:br>
              <a:rPr lang="da-DK" noProof="1"/>
            </a:br>
            <a:br>
              <a:rPr lang="da-DK" noProof="1"/>
            </a:br>
            <a:r>
              <a:rPr lang="da-DK" noProof="1"/>
              <a:t>Tallene i materialet er historiske og tidligere afkast og/eller kursudviklinger kan ikke anvendes som pålidelig indikator for fremtidige afkast og/eller kursudvikling. Afdelingen er en aktivt forvaltet UCITS-ETF, og afdelingens beholdninger gøres løbende tilgængelige på www.bankinvest.dk. Tegning af andele i afdelingen bør ske på baggrund af prospekt, vedtægter og Central information. </a:t>
            </a:r>
          </a:p>
          <a:p>
            <a:pPr lvl="7"/>
            <a:r>
              <a:rPr lang="da-DK" noProof="1"/>
              <a:t>Informationen findes på www.bankinvest.dk</a:t>
            </a:r>
          </a:p>
          <a:p>
            <a:pPr marL="0" indent="0">
              <a:buNone/>
            </a:pPr>
            <a:endParaRPr lang="da-DK" noProof="1"/>
          </a:p>
        </p:txBody>
      </p:sp>
      <p:pic>
        <p:nvPicPr>
          <p:cNvPr id="2" name="Picture 1">
            <a:extLst>
              <a:ext uri="{FF2B5EF4-FFF2-40B4-BE49-F238E27FC236}">
                <a16:creationId xmlns:a16="http://schemas.microsoft.com/office/drawing/2014/main" id="{5ACEE616-310C-60F6-7FCB-218D27506FC2}"/>
              </a:ext>
            </a:extLst>
          </p:cNvPr>
          <p:cNvPicPr>
            <a:picLocks noChangeAspect="1"/>
          </p:cNvPicPr>
          <p:nvPr/>
        </p:nvPicPr>
        <p:blipFill>
          <a:blip r:embed="rId3"/>
          <a:stretch>
            <a:fillRect/>
          </a:stretch>
        </p:blipFill>
        <p:spPr>
          <a:xfrm>
            <a:off x="11176000" y="92076"/>
            <a:ext cx="862012" cy="362952"/>
          </a:xfrm>
          <a:prstGeom prst="rect">
            <a:avLst/>
          </a:prstGeom>
        </p:spPr>
      </p:pic>
    </p:spTree>
    <p:extLst>
      <p:ext uri="{BB962C8B-B14F-4D97-AF65-F5344CB8AC3E}">
        <p14:creationId xmlns:p14="http://schemas.microsoft.com/office/powerpoint/2010/main" val="2885241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FE08D-918E-5F8C-6A5C-B807FCC2B2E1}"/>
            </a:ext>
          </a:extLst>
        </p:cNvPr>
        <p:cNvGrpSpPr/>
        <p:nvPr/>
      </p:nvGrpSpPr>
      <p:grpSpPr>
        <a:xfrm>
          <a:off x="0" y="0"/>
          <a:ext cx="0" cy="0"/>
          <a:chOff x="0" y="0"/>
          <a:chExt cx="0" cy="0"/>
        </a:xfrm>
      </p:grpSpPr>
      <p:sp>
        <p:nvSpPr>
          <p:cNvPr id="14" name="Text Placeholder 5">
            <a:extLst>
              <a:ext uri="{FF2B5EF4-FFF2-40B4-BE49-F238E27FC236}">
                <a16:creationId xmlns:a16="http://schemas.microsoft.com/office/drawing/2014/main" id="{2AC4161D-2F35-6ED0-4243-AAADA52F6BBD}"/>
              </a:ext>
            </a:extLst>
          </p:cNvPr>
          <p:cNvSpPr>
            <a:spLocks noGrp="1"/>
          </p:cNvSpPr>
          <p:nvPr>
            <p:ph type="body" sz="quarter" idx="18"/>
          </p:nvPr>
        </p:nvSpPr>
        <p:spPr>
          <a:xfrm>
            <a:off x="5710604" y="7080"/>
            <a:ext cx="10379319" cy="5360623"/>
          </a:xfrm>
        </p:spPr>
        <p:txBody>
          <a:bodyPr/>
          <a:lstStyle/>
          <a:p>
            <a:endParaRPr lang="en-US" dirty="0"/>
          </a:p>
        </p:txBody>
      </p:sp>
      <p:pic>
        <p:nvPicPr>
          <p:cNvPr id="4" name="Graphic 3" descr="Woman with solid fill">
            <a:extLst>
              <a:ext uri="{FF2B5EF4-FFF2-40B4-BE49-F238E27FC236}">
                <a16:creationId xmlns:a16="http://schemas.microsoft.com/office/drawing/2014/main" id="{3739ED00-0821-0455-600E-1249620AAEE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80187" y="2413174"/>
            <a:ext cx="1391425" cy="1391425"/>
          </a:xfrm>
          <a:prstGeom prst="rect">
            <a:avLst/>
          </a:prstGeom>
        </p:spPr>
      </p:pic>
      <p:pic>
        <p:nvPicPr>
          <p:cNvPr id="8" name="Graphic 7" descr="Man with solid fill">
            <a:extLst>
              <a:ext uri="{FF2B5EF4-FFF2-40B4-BE49-F238E27FC236}">
                <a16:creationId xmlns:a16="http://schemas.microsoft.com/office/drawing/2014/main" id="{63DCB7F8-A7B4-0E0B-F408-FCCB933CEB8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13808" y="2633138"/>
            <a:ext cx="1146810" cy="1146810"/>
          </a:xfrm>
          <a:prstGeom prst="rect">
            <a:avLst/>
          </a:prstGeom>
        </p:spPr>
      </p:pic>
      <p:sp>
        <p:nvSpPr>
          <p:cNvPr id="2" name="Titel 1">
            <a:extLst>
              <a:ext uri="{FF2B5EF4-FFF2-40B4-BE49-F238E27FC236}">
                <a16:creationId xmlns:a16="http://schemas.microsoft.com/office/drawing/2014/main" id="{94A912D1-ED34-7198-DBDB-13407DCBF741}"/>
              </a:ext>
            </a:extLst>
          </p:cNvPr>
          <p:cNvSpPr>
            <a:spLocks noGrp="1"/>
          </p:cNvSpPr>
          <p:nvPr>
            <p:ph type="title"/>
          </p:nvPr>
        </p:nvSpPr>
        <p:spPr>
          <a:xfrm>
            <a:off x="358775" y="358776"/>
            <a:ext cx="6692900" cy="1072800"/>
          </a:xfrm>
        </p:spPr>
        <p:txBody>
          <a:bodyPr anchor="t">
            <a:normAutofit/>
          </a:bodyPr>
          <a:lstStyle/>
          <a:p>
            <a:r>
              <a:rPr lang="da-DK" dirty="0"/>
              <a:t>BIX-familiens medlemmer</a:t>
            </a:r>
            <a:br>
              <a:rPr lang="da-DK" dirty="0"/>
            </a:br>
            <a:endParaRPr lang="da-DK" b="0" dirty="0"/>
          </a:p>
        </p:txBody>
      </p:sp>
      <p:pic>
        <p:nvPicPr>
          <p:cNvPr id="9" name="Graphic 8" descr="Woman with solid fill">
            <a:extLst>
              <a:ext uri="{FF2B5EF4-FFF2-40B4-BE49-F238E27FC236}">
                <a16:creationId xmlns:a16="http://schemas.microsoft.com/office/drawing/2014/main" id="{E503AD44-3DDB-C583-EB47-29D431C9EF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42698" y="1140581"/>
            <a:ext cx="2728939" cy="2728939"/>
          </a:xfrm>
          <a:prstGeom prst="rect">
            <a:avLst/>
          </a:prstGeom>
        </p:spPr>
      </p:pic>
      <p:sp>
        <p:nvSpPr>
          <p:cNvPr id="16" name="Content Placeholder 6">
            <a:extLst>
              <a:ext uri="{FF2B5EF4-FFF2-40B4-BE49-F238E27FC236}">
                <a16:creationId xmlns:a16="http://schemas.microsoft.com/office/drawing/2014/main" id="{A1134A2E-B34B-54CE-BC5F-5EA0725A47CE}"/>
              </a:ext>
            </a:extLst>
          </p:cNvPr>
          <p:cNvSpPr>
            <a:spLocks noGrp="1"/>
          </p:cNvSpPr>
          <p:nvPr>
            <p:ph sz="quarter" idx="43"/>
          </p:nvPr>
        </p:nvSpPr>
        <p:spPr>
          <a:xfrm>
            <a:off x="358775" y="5957888"/>
            <a:ext cx="11472863" cy="179387"/>
          </a:xfrm>
        </p:spPr>
        <p:txBody>
          <a:bodyPr/>
          <a:lstStyle/>
          <a:p>
            <a:endParaRPr lang="en-US"/>
          </a:p>
        </p:txBody>
      </p:sp>
      <p:sp>
        <p:nvSpPr>
          <p:cNvPr id="5" name="Pladsholder til slidenummer 4">
            <a:extLst>
              <a:ext uri="{FF2B5EF4-FFF2-40B4-BE49-F238E27FC236}">
                <a16:creationId xmlns:a16="http://schemas.microsoft.com/office/drawing/2014/main" id="{72E96817-CBA2-D154-95AA-C2444533BC5F}"/>
              </a:ext>
            </a:extLst>
          </p:cNvPr>
          <p:cNvSpPr>
            <a:spLocks noGrp="1"/>
          </p:cNvSpPr>
          <p:nvPr>
            <p:ph type="sldNum" sz="quarter" idx="12"/>
          </p:nvPr>
        </p:nvSpPr>
        <p:spPr>
          <a:xfrm>
            <a:off x="11471638" y="6379200"/>
            <a:ext cx="360000" cy="180000"/>
          </a:xfrm>
        </p:spPr>
        <p:txBody>
          <a:bodyPr anchor="ctr">
            <a:normAutofit/>
          </a:bodyPr>
          <a:lstStyle/>
          <a:p>
            <a:pPr>
              <a:spcAft>
                <a:spcPts val="600"/>
              </a:spcAft>
            </a:pPr>
            <a:fld id="{23AA811B-2EBD-4900-905E-5BE206449611}" type="slidenum">
              <a:rPr lang="da-DK" smtClean="0"/>
              <a:pPr>
                <a:spcAft>
                  <a:spcPts val="600"/>
                </a:spcAft>
              </a:pPr>
              <a:t>2</a:t>
            </a:fld>
            <a:endParaRPr lang="da-DK"/>
          </a:p>
        </p:txBody>
      </p:sp>
      <p:sp>
        <p:nvSpPr>
          <p:cNvPr id="6" name="Pladsholder til dato 5">
            <a:extLst>
              <a:ext uri="{FF2B5EF4-FFF2-40B4-BE49-F238E27FC236}">
                <a16:creationId xmlns:a16="http://schemas.microsoft.com/office/drawing/2014/main" id="{894D2201-B445-43A1-CD49-8CD2A84EB1E0}"/>
              </a:ext>
            </a:extLst>
          </p:cNvPr>
          <p:cNvSpPr>
            <a:spLocks noGrp="1"/>
          </p:cNvSpPr>
          <p:nvPr>
            <p:ph type="dt" sz="half" idx="13"/>
          </p:nvPr>
        </p:nvSpPr>
        <p:spPr>
          <a:xfrm>
            <a:off x="10485693" y="6379200"/>
            <a:ext cx="964800" cy="180000"/>
          </a:xfrm>
        </p:spPr>
        <p:txBody>
          <a:bodyPr anchor="ctr">
            <a:normAutofit/>
          </a:bodyPr>
          <a:lstStyle/>
          <a:p>
            <a:pPr>
              <a:spcAft>
                <a:spcPts val="600"/>
              </a:spcAft>
            </a:pPr>
            <a:fld id="{9D7C1A83-3665-4C5B-A130-B3EC869B5E8B}" type="datetime2">
              <a:rPr lang="da-DK" smtClean="0"/>
              <a:pPr>
                <a:spcAft>
                  <a:spcPts val="600"/>
                </a:spcAft>
              </a:pPr>
              <a:t>5. februar 2025</a:t>
            </a:fld>
            <a:endParaRPr lang="da-DK"/>
          </a:p>
        </p:txBody>
      </p:sp>
      <p:sp>
        <p:nvSpPr>
          <p:cNvPr id="18" name="Footer Placeholder 9">
            <a:extLst>
              <a:ext uri="{FF2B5EF4-FFF2-40B4-BE49-F238E27FC236}">
                <a16:creationId xmlns:a16="http://schemas.microsoft.com/office/drawing/2014/main" id="{676825A1-8445-9AC5-3951-9A4D2C2D9CA8}"/>
              </a:ext>
            </a:extLst>
          </p:cNvPr>
          <p:cNvSpPr>
            <a:spLocks noGrp="1"/>
          </p:cNvSpPr>
          <p:nvPr>
            <p:ph type="ftr" sz="quarter" idx="14"/>
          </p:nvPr>
        </p:nvSpPr>
        <p:spPr>
          <a:xfrm>
            <a:off x="6096000" y="6379200"/>
            <a:ext cx="4368548" cy="180000"/>
          </a:xfrm>
        </p:spPr>
        <p:txBody>
          <a:bodyPr/>
          <a:lstStyle/>
          <a:p>
            <a:endParaRPr lang="da-DK"/>
          </a:p>
        </p:txBody>
      </p:sp>
      <p:pic>
        <p:nvPicPr>
          <p:cNvPr id="10" name="Graphic 9" descr="Man with solid fill">
            <a:extLst>
              <a:ext uri="{FF2B5EF4-FFF2-40B4-BE49-F238E27FC236}">
                <a16:creationId xmlns:a16="http://schemas.microsoft.com/office/drawing/2014/main" id="{0EB20CA0-EA9F-7F0B-6062-D2D5F12F9E7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74765" y="1543091"/>
            <a:ext cx="2303708" cy="2303708"/>
          </a:xfrm>
          <a:prstGeom prst="rect">
            <a:avLst/>
          </a:prstGeom>
        </p:spPr>
      </p:pic>
      <p:sp>
        <p:nvSpPr>
          <p:cNvPr id="11" name="Titel 1">
            <a:extLst>
              <a:ext uri="{FF2B5EF4-FFF2-40B4-BE49-F238E27FC236}">
                <a16:creationId xmlns:a16="http://schemas.microsoft.com/office/drawing/2014/main" id="{ED237CEA-8B0B-5124-B9AC-01F16B704298}"/>
              </a:ext>
            </a:extLst>
          </p:cNvPr>
          <p:cNvSpPr txBox="1">
            <a:spLocks/>
          </p:cNvSpPr>
          <p:nvPr/>
        </p:nvSpPr>
        <p:spPr>
          <a:xfrm>
            <a:off x="6851595" y="2476261"/>
            <a:ext cx="1024304" cy="200269"/>
          </a:xfrm>
          <a:prstGeom prst="rect">
            <a:avLst/>
          </a:prstGeom>
        </p:spPr>
        <p:txBody>
          <a:bodyPr vert="horz" lIns="0" tIns="0" rIns="0" bIns="0" rtlCol="0" anchor="t" anchorCtr="0">
            <a:normAutofit/>
          </a:bodyPr>
          <a:lstStyle>
            <a:lvl1pPr algn="l" defTabSz="914400" rtl="0" eaLnBrk="1" latinLnBrk="0" hangingPunct="1">
              <a:lnSpc>
                <a:spcPct val="83000"/>
              </a:lnSpc>
              <a:spcBef>
                <a:spcPct val="0"/>
              </a:spcBef>
              <a:buNone/>
              <a:defRPr sz="2800" b="1" kern="1200">
                <a:solidFill>
                  <a:schemeClr val="accent1"/>
                </a:solidFill>
                <a:latin typeface="+mj-lt"/>
                <a:ea typeface="+mj-ea"/>
                <a:cs typeface="+mj-cs"/>
              </a:defRPr>
            </a:lvl1pPr>
          </a:lstStyle>
          <a:p>
            <a:r>
              <a:rPr lang="da-DK" sz="1000" dirty="0"/>
              <a:t>BIX DK </a:t>
            </a:r>
            <a:r>
              <a:rPr lang="da-DK" sz="1000" dirty="0" err="1"/>
              <a:t>Akk</a:t>
            </a:r>
            <a:endParaRPr lang="da-DK" sz="1000" b="0" dirty="0"/>
          </a:p>
        </p:txBody>
      </p:sp>
      <p:sp>
        <p:nvSpPr>
          <p:cNvPr id="12" name="Titel 1">
            <a:extLst>
              <a:ext uri="{FF2B5EF4-FFF2-40B4-BE49-F238E27FC236}">
                <a16:creationId xmlns:a16="http://schemas.microsoft.com/office/drawing/2014/main" id="{B64F99E7-1DF5-5802-20CC-82F25CD9BE26}"/>
              </a:ext>
            </a:extLst>
          </p:cNvPr>
          <p:cNvSpPr txBox="1">
            <a:spLocks/>
          </p:cNvSpPr>
          <p:nvPr/>
        </p:nvSpPr>
        <p:spPr>
          <a:xfrm>
            <a:off x="7704282" y="2281303"/>
            <a:ext cx="1024304" cy="200269"/>
          </a:xfrm>
          <a:prstGeom prst="rect">
            <a:avLst/>
          </a:prstGeom>
        </p:spPr>
        <p:txBody>
          <a:bodyPr vert="horz" lIns="0" tIns="0" rIns="0" bIns="0" rtlCol="0" anchor="t" anchorCtr="0">
            <a:normAutofit/>
          </a:bodyPr>
          <a:lstStyle>
            <a:lvl1pPr algn="l" defTabSz="914400" rtl="0" eaLnBrk="1" latinLnBrk="0" hangingPunct="1">
              <a:lnSpc>
                <a:spcPct val="83000"/>
              </a:lnSpc>
              <a:spcBef>
                <a:spcPct val="0"/>
              </a:spcBef>
              <a:buNone/>
              <a:defRPr sz="2800" b="1" kern="1200">
                <a:solidFill>
                  <a:schemeClr val="accent1"/>
                </a:solidFill>
                <a:latin typeface="+mj-lt"/>
                <a:ea typeface="+mj-ea"/>
                <a:cs typeface="+mj-cs"/>
              </a:defRPr>
            </a:lvl1pPr>
          </a:lstStyle>
          <a:p>
            <a:r>
              <a:rPr lang="da-DK" sz="1000" dirty="0"/>
              <a:t>BIX DK</a:t>
            </a:r>
            <a:endParaRPr lang="da-DK" sz="1000" b="0" dirty="0"/>
          </a:p>
        </p:txBody>
      </p:sp>
      <p:sp>
        <p:nvSpPr>
          <p:cNvPr id="15" name="Titel 1">
            <a:extLst>
              <a:ext uri="{FF2B5EF4-FFF2-40B4-BE49-F238E27FC236}">
                <a16:creationId xmlns:a16="http://schemas.microsoft.com/office/drawing/2014/main" id="{FA5D43D0-5BA0-9316-68E1-58A1E50D2E11}"/>
              </a:ext>
            </a:extLst>
          </p:cNvPr>
          <p:cNvSpPr txBox="1">
            <a:spLocks/>
          </p:cNvSpPr>
          <p:nvPr/>
        </p:nvSpPr>
        <p:spPr>
          <a:xfrm>
            <a:off x="8591766" y="1402571"/>
            <a:ext cx="1024304" cy="200269"/>
          </a:xfrm>
          <a:prstGeom prst="rect">
            <a:avLst/>
          </a:prstGeom>
        </p:spPr>
        <p:txBody>
          <a:bodyPr vert="horz" lIns="0" tIns="0" rIns="0" bIns="0" rtlCol="0" anchor="t" anchorCtr="0">
            <a:normAutofit/>
          </a:bodyPr>
          <a:lstStyle>
            <a:lvl1pPr algn="l" defTabSz="914400" rtl="0" eaLnBrk="1" latinLnBrk="0" hangingPunct="1">
              <a:lnSpc>
                <a:spcPct val="83000"/>
              </a:lnSpc>
              <a:spcBef>
                <a:spcPct val="0"/>
              </a:spcBef>
              <a:buNone/>
              <a:defRPr sz="2800" b="1" kern="1200">
                <a:solidFill>
                  <a:schemeClr val="accent1"/>
                </a:solidFill>
                <a:latin typeface="+mj-lt"/>
                <a:ea typeface="+mj-ea"/>
                <a:cs typeface="+mj-cs"/>
              </a:defRPr>
            </a:lvl1pPr>
          </a:lstStyle>
          <a:p>
            <a:r>
              <a:rPr lang="da-DK" sz="1000" dirty="0"/>
              <a:t>BIX USA</a:t>
            </a:r>
            <a:endParaRPr lang="da-DK" sz="1000" b="0" dirty="0"/>
          </a:p>
        </p:txBody>
      </p:sp>
      <p:sp>
        <p:nvSpPr>
          <p:cNvPr id="17" name="Titel 1">
            <a:extLst>
              <a:ext uri="{FF2B5EF4-FFF2-40B4-BE49-F238E27FC236}">
                <a16:creationId xmlns:a16="http://schemas.microsoft.com/office/drawing/2014/main" id="{AFE520FB-BC9F-FC92-EE36-DD16570B6177}"/>
              </a:ext>
            </a:extLst>
          </p:cNvPr>
          <p:cNvSpPr txBox="1">
            <a:spLocks/>
          </p:cNvSpPr>
          <p:nvPr/>
        </p:nvSpPr>
        <p:spPr>
          <a:xfrm>
            <a:off x="9809990" y="1023510"/>
            <a:ext cx="1024304" cy="200269"/>
          </a:xfrm>
          <a:prstGeom prst="rect">
            <a:avLst/>
          </a:prstGeom>
        </p:spPr>
        <p:txBody>
          <a:bodyPr vert="horz" lIns="0" tIns="0" rIns="0" bIns="0" rtlCol="0" anchor="t" anchorCtr="0">
            <a:normAutofit/>
          </a:bodyPr>
          <a:lstStyle>
            <a:lvl1pPr algn="l" defTabSz="914400" rtl="0" eaLnBrk="1" latinLnBrk="0" hangingPunct="1">
              <a:lnSpc>
                <a:spcPct val="83000"/>
              </a:lnSpc>
              <a:spcBef>
                <a:spcPct val="0"/>
              </a:spcBef>
              <a:buNone/>
              <a:defRPr sz="2800" b="1" kern="1200">
                <a:solidFill>
                  <a:schemeClr val="accent1"/>
                </a:solidFill>
                <a:latin typeface="+mj-lt"/>
                <a:ea typeface="+mj-ea"/>
                <a:cs typeface="+mj-cs"/>
              </a:defRPr>
            </a:lvl1pPr>
          </a:lstStyle>
          <a:p>
            <a:r>
              <a:rPr lang="da-DK" sz="1000" dirty="0"/>
              <a:t>BIX Global</a:t>
            </a:r>
            <a:endParaRPr lang="da-DK" sz="1000" b="0" dirty="0"/>
          </a:p>
        </p:txBody>
      </p:sp>
      <p:sp>
        <p:nvSpPr>
          <p:cNvPr id="19" name="Titel 1">
            <a:extLst>
              <a:ext uri="{FF2B5EF4-FFF2-40B4-BE49-F238E27FC236}">
                <a16:creationId xmlns:a16="http://schemas.microsoft.com/office/drawing/2014/main" id="{BA746218-D086-7D3C-15D3-E957729FB148}"/>
              </a:ext>
            </a:extLst>
          </p:cNvPr>
          <p:cNvSpPr txBox="1">
            <a:spLocks/>
          </p:cNvSpPr>
          <p:nvPr/>
        </p:nvSpPr>
        <p:spPr>
          <a:xfrm>
            <a:off x="11003114" y="1016286"/>
            <a:ext cx="1024304" cy="200269"/>
          </a:xfrm>
          <a:prstGeom prst="rect">
            <a:avLst/>
          </a:prstGeom>
        </p:spPr>
        <p:txBody>
          <a:bodyPr vert="horz" lIns="0" tIns="0" rIns="0" bIns="0" rtlCol="0" anchor="t" anchorCtr="0">
            <a:normAutofit/>
          </a:bodyPr>
          <a:lstStyle>
            <a:lvl1pPr algn="l" defTabSz="914400" rtl="0" eaLnBrk="1" latinLnBrk="0" hangingPunct="1">
              <a:lnSpc>
                <a:spcPct val="83000"/>
              </a:lnSpc>
              <a:spcBef>
                <a:spcPct val="0"/>
              </a:spcBef>
              <a:buNone/>
              <a:defRPr sz="2800" b="1" kern="1200">
                <a:solidFill>
                  <a:schemeClr val="accent1"/>
                </a:solidFill>
                <a:latin typeface="+mj-lt"/>
                <a:ea typeface="+mj-ea"/>
                <a:cs typeface="+mj-cs"/>
              </a:defRPr>
            </a:lvl1pPr>
          </a:lstStyle>
          <a:p>
            <a:r>
              <a:rPr lang="da-DK" sz="900" dirty="0"/>
              <a:t>BIX </a:t>
            </a:r>
            <a:r>
              <a:rPr lang="da-DK" sz="1000" dirty="0"/>
              <a:t>Global</a:t>
            </a:r>
            <a:r>
              <a:rPr lang="da-DK" sz="900" dirty="0"/>
              <a:t> </a:t>
            </a:r>
            <a:r>
              <a:rPr lang="da-DK" sz="900" dirty="0" err="1"/>
              <a:t>Akk</a:t>
            </a:r>
            <a:endParaRPr lang="da-DK" sz="900" b="0" dirty="0"/>
          </a:p>
        </p:txBody>
      </p:sp>
      <p:sp>
        <p:nvSpPr>
          <p:cNvPr id="20" name="Titel 1">
            <a:extLst>
              <a:ext uri="{FF2B5EF4-FFF2-40B4-BE49-F238E27FC236}">
                <a16:creationId xmlns:a16="http://schemas.microsoft.com/office/drawing/2014/main" id="{82073E8E-C7AC-03AA-6CD8-EA1B1DDB14C8}"/>
              </a:ext>
            </a:extLst>
          </p:cNvPr>
          <p:cNvSpPr txBox="1">
            <a:spLocks/>
          </p:cNvSpPr>
          <p:nvPr/>
        </p:nvSpPr>
        <p:spPr>
          <a:xfrm>
            <a:off x="7060606" y="2945419"/>
            <a:ext cx="554439" cy="200269"/>
          </a:xfrm>
          <a:prstGeom prst="rect">
            <a:avLst/>
          </a:prstGeom>
        </p:spPr>
        <p:txBody>
          <a:bodyPr vert="horz" lIns="0" tIns="0" rIns="0" bIns="0" rtlCol="0" anchor="t" anchorCtr="0">
            <a:normAutofit/>
          </a:bodyPr>
          <a:lstStyle>
            <a:lvl1pPr algn="l" defTabSz="914400" rtl="0" eaLnBrk="1" latinLnBrk="0" hangingPunct="1">
              <a:lnSpc>
                <a:spcPct val="83000"/>
              </a:lnSpc>
              <a:spcBef>
                <a:spcPct val="0"/>
              </a:spcBef>
              <a:buNone/>
              <a:defRPr sz="2800" b="1" kern="1200">
                <a:solidFill>
                  <a:schemeClr val="accent1"/>
                </a:solidFill>
                <a:latin typeface="+mj-lt"/>
                <a:ea typeface="+mj-ea"/>
                <a:cs typeface="+mj-cs"/>
              </a:defRPr>
            </a:lvl1pPr>
          </a:lstStyle>
          <a:p>
            <a:r>
              <a:rPr lang="da-DK" sz="600" dirty="0">
                <a:solidFill>
                  <a:schemeClr val="bg1"/>
                </a:solidFill>
              </a:rPr>
              <a:t>0,6 mia.</a:t>
            </a:r>
            <a:endParaRPr lang="da-DK" sz="600" b="0" dirty="0">
              <a:solidFill>
                <a:schemeClr val="bg1"/>
              </a:solidFill>
            </a:endParaRPr>
          </a:p>
        </p:txBody>
      </p:sp>
      <p:sp>
        <p:nvSpPr>
          <p:cNvPr id="21" name="Titel 1">
            <a:extLst>
              <a:ext uri="{FF2B5EF4-FFF2-40B4-BE49-F238E27FC236}">
                <a16:creationId xmlns:a16="http://schemas.microsoft.com/office/drawing/2014/main" id="{320431F8-AA86-0D02-E19E-A4077E3ADA2C}"/>
              </a:ext>
            </a:extLst>
          </p:cNvPr>
          <p:cNvSpPr txBox="1">
            <a:spLocks/>
          </p:cNvSpPr>
          <p:nvPr/>
        </p:nvSpPr>
        <p:spPr>
          <a:xfrm>
            <a:off x="7734626" y="2787409"/>
            <a:ext cx="554439" cy="200269"/>
          </a:xfrm>
          <a:prstGeom prst="rect">
            <a:avLst/>
          </a:prstGeom>
        </p:spPr>
        <p:txBody>
          <a:bodyPr vert="horz" lIns="0" tIns="0" rIns="0" bIns="0" rtlCol="0" anchor="t" anchorCtr="0">
            <a:normAutofit/>
          </a:bodyPr>
          <a:lstStyle>
            <a:lvl1pPr algn="l" defTabSz="914400" rtl="0" eaLnBrk="1" latinLnBrk="0" hangingPunct="1">
              <a:lnSpc>
                <a:spcPct val="83000"/>
              </a:lnSpc>
              <a:spcBef>
                <a:spcPct val="0"/>
              </a:spcBef>
              <a:buNone/>
              <a:defRPr sz="2800" b="1" kern="1200">
                <a:solidFill>
                  <a:schemeClr val="accent1"/>
                </a:solidFill>
                <a:latin typeface="+mj-lt"/>
                <a:ea typeface="+mj-ea"/>
                <a:cs typeface="+mj-cs"/>
              </a:defRPr>
            </a:lvl1pPr>
          </a:lstStyle>
          <a:p>
            <a:r>
              <a:rPr lang="da-DK" sz="600" dirty="0">
                <a:solidFill>
                  <a:schemeClr val="bg1"/>
                </a:solidFill>
              </a:rPr>
              <a:t>1,0 mia.</a:t>
            </a:r>
            <a:endParaRPr lang="da-DK" sz="600" b="0" dirty="0">
              <a:solidFill>
                <a:schemeClr val="bg1"/>
              </a:solidFill>
            </a:endParaRPr>
          </a:p>
        </p:txBody>
      </p:sp>
      <p:sp>
        <p:nvSpPr>
          <p:cNvPr id="22" name="Titel 1">
            <a:extLst>
              <a:ext uri="{FF2B5EF4-FFF2-40B4-BE49-F238E27FC236}">
                <a16:creationId xmlns:a16="http://schemas.microsoft.com/office/drawing/2014/main" id="{ADB0DCEA-D59E-379A-67CF-7932A933715D}"/>
              </a:ext>
            </a:extLst>
          </p:cNvPr>
          <p:cNvSpPr txBox="1">
            <a:spLocks/>
          </p:cNvSpPr>
          <p:nvPr/>
        </p:nvSpPr>
        <p:spPr>
          <a:xfrm>
            <a:off x="8699069" y="2169591"/>
            <a:ext cx="554439" cy="200269"/>
          </a:xfrm>
          <a:prstGeom prst="rect">
            <a:avLst/>
          </a:prstGeom>
        </p:spPr>
        <p:txBody>
          <a:bodyPr vert="horz" lIns="0" tIns="0" rIns="0" bIns="0" rtlCol="0" anchor="t" anchorCtr="0">
            <a:normAutofit/>
          </a:bodyPr>
          <a:lstStyle>
            <a:lvl1pPr algn="l" defTabSz="914400" rtl="0" eaLnBrk="1" latinLnBrk="0" hangingPunct="1">
              <a:lnSpc>
                <a:spcPct val="83000"/>
              </a:lnSpc>
              <a:spcBef>
                <a:spcPct val="0"/>
              </a:spcBef>
              <a:buNone/>
              <a:defRPr sz="2800" b="1" kern="1200">
                <a:solidFill>
                  <a:schemeClr val="accent1"/>
                </a:solidFill>
                <a:latin typeface="+mj-lt"/>
                <a:ea typeface="+mj-ea"/>
                <a:cs typeface="+mj-cs"/>
              </a:defRPr>
            </a:lvl1pPr>
          </a:lstStyle>
          <a:p>
            <a:r>
              <a:rPr lang="da-DK" sz="600" dirty="0">
                <a:solidFill>
                  <a:schemeClr val="bg1"/>
                </a:solidFill>
              </a:rPr>
              <a:t>6,4 mia.</a:t>
            </a:r>
            <a:endParaRPr lang="da-DK" sz="600" b="0" dirty="0">
              <a:solidFill>
                <a:schemeClr val="bg1"/>
              </a:solidFill>
            </a:endParaRPr>
          </a:p>
        </p:txBody>
      </p:sp>
      <p:sp>
        <p:nvSpPr>
          <p:cNvPr id="23" name="Titel 1">
            <a:extLst>
              <a:ext uri="{FF2B5EF4-FFF2-40B4-BE49-F238E27FC236}">
                <a16:creationId xmlns:a16="http://schemas.microsoft.com/office/drawing/2014/main" id="{6D9E77B7-3100-0555-AEFA-784E7C2FC40B}"/>
              </a:ext>
            </a:extLst>
          </p:cNvPr>
          <p:cNvSpPr txBox="1">
            <a:spLocks/>
          </p:cNvSpPr>
          <p:nvPr/>
        </p:nvSpPr>
        <p:spPr>
          <a:xfrm>
            <a:off x="9978796" y="1859547"/>
            <a:ext cx="554439" cy="200269"/>
          </a:xfrm>
          <a:prstGeom prst="rect">
            <a:avLst/>
          </a:prstGeom>
        </p:spPr>
        <p:txBody>
          <a:bodyPr vert="horz" lIns="0" tIns="0" rIns="0" bIns="0" rtlCol="0" anchor="t" anchorCtr="0">
            <a:normAutofit/>
          </a:bodyPr>
          <a:lstStyle>
            <a:lvl1pPr algn="l" defTabSz="914400" rtl="0" eaLnBrk="1" latinLnBrk="0" hangingPunct="1">
              <a:lnSpc>
                <a:spcPct val="83000"/>
              </a:lnSpc>
              <a:spcBef>
                <a:spcPct val="0"/>
              </a:spcBef>
              <a:buNone/>
              <a:defRPr sz="2800" b="1" kern="1200">
                <a:solidFill>
                  <a:schemeClr val="accent1"/>
                </a:solidFill>
                <a:latin typeface="+mj-lt"/>
                <a:ea typeface="+mj-ea"/>
                <a:cs typeface="+mj-cs"/>
              </a:defRPr>
            </a:lvl1pPr>
          </a:lstStyle>
          <a:p>
            <a:r>
              <a:rPr lang="da-DK" sz="600" dirty="0">
                <a:solidFill>
                  <a:schemeClr val="bg1"/>
                </a:solidFill>
              </a:rPr>
              <a:t>9,2 mia.</a:t>
            </a:r>
            <a:endParaRPr lang="da-DK" sz="600" b="0" dirty="0">
              <a:solidFill>
                <a:schemeClr val="bg1"/>
              </a:solidFill>
            </a:endParaRPr>
          </a:p>
        </p:txBody>
      </p:sp>
      <p:pic>
        <p:nvPicPr>
          <p:cNvPr id="24" name="Graphic 23" descr="Woman with solid fill">
            <a:extLst>
              <a:ext uri="{FF2B5EF4-FFF2-40B4-BE49-F238E27FC236}">
                <a16:creationId xmlns:a16="http://schemas.microsoft.com/office/drawing/2014/main" id="{767219F0-E1B5-E83B-2617-AD8F8ACA2FB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080950" y="1148838"/>
            <a:ext cx="2728939" cy="2728939"/>
          </a:xfrm>
          <a:prstGeom prst="rect">
            <a:avLst/>
          </a:prstGeom>
        </p:spPr>
      </p:pic>
      <p:sp>
        <p:nvSpPr>
          <p:cNvPr id="25" name="TextBox 24">
            <a:extLst>
              <a:ext uri="{FF2B5EF4-FFF2-40B4-BE49-F238E27FC236}">
                <a16:creationId xmlns:a16="http://schemas.microsoft.com/office/drawing/2014/main" id="{A7A9693C-4420-CDD3-F8A5-6EC250549BDF}"/>
              </a:ext>
            </a:extLst>
          </p:cNvPr>
          <p:cNvSpPr txBox="1"/>
          <p:nvPr/>
        </p:nvSpPr>
        <p:spPr>
          <a:xfrm>
            <a:off x="358452" y="1121591"/>
            <a:ext cx="5203681" cy="2339102"/>
          </a:xfrm>
          <a:prstGeom prst="rect">
            <a:avLst/>
          </a:prstGeom>
          <a:noFill/>
        </p:spPr>
        <p:txBody>
          <a:bodyPr wrap="square" lIns="0" tIns="0" rIns="0" bIns="0" rtlCol="0">
            <a:spAutoFit/>
          </a:bodyPr>
          <a:lstStyle/>
          <a:p>
            <a:pPr marL="285750" indent="-285750" algn="l">
              <a:spcAft>
                <a:spcPts val="600"/>
              </a:spcAft>
              <a:buFont typeface="Arial" panose="020B0604020202020204" pitchFamily="34" charset="0"/>
              <a:buChar char="•"/>
            </a:pPr>
            <a:r>
              <a:rPr lang="en-US" sz="2000" b="1" dirty="0">
                <a:solidFill>
                  <a:schemeClr val="accent1"/>
                </a:solidFill>
              </a:rPr>
              <a:t>BIX </a:t>
            </a:r>
            <a:r>
              <a:rPr lang="en-US" sz="2000" b="1" dirty="0" err="1">
                <a:solidFill>
                  <a:schemeClr val="accent1"/>
                </a:solidFill>
              </a:rPr>
              <a:t>Globale</a:t>
            </a:r>
            <a:r>
              <a:rPr lang="en-US" sz="2000" b="1" dirty="0">
                <a:solidFill>
                  <a:schemeClr val="accent1"/>
                </a:solidFill>
              </a:rPr>
              <a:t> </a:t>
            </a:r>
            <a:r>
              <a:rPr lang="en-US" sz="2000" b="1" dirty="0" err="1">
                <a:solidFill>
                  <a:schemeClr val="accent1"/>
                </a:solidFill>
              </a:rPr>
              <a:t>Aktier</a:t>
            </a:r>
            <a:r>
              <a:rPr lang="en-US" sz="1400" b="1" dirty="0">
                <a:solidFill>
                  <a:schemeClr val="accent1"/>
                </a:solidFill>
              </a:rPr>
              <a:t> </a:t>
            </a:r>
            <a:r>
              <a:rPr lang="en-US" sz="1400" dirty="0">
                <a:solidFill>
                  <a:schemeClr val="accent1"/>
                </a:solidFill>
              </a:rPr>
              <a:t>(benchmark: MSCI World)</a:t>
            </a:r>
          </a:p>
          <a:p>
            <a:pPr marL="306000" algn="l">
              <a:spcAft>
                <a:spcPts val="600"/>
              </a:spcAft>
            </a:pPr>
            <a:r>
              <a:rPr lang="en-US" sz="1400" dirty="0">
                <a:solidFill>
                  <a:schemeClr val="accent1"/>
                </a:solidFill>
              </a:rPr>
              <a:t>Large- </a:t>
            </a:r>
            <a:r>
              <a:rPr lang="en-US" sz="1400" dirty="0" err="1">
                <a:solidFill>
                  <a:schemeClr val="accent1"/>
                </a:solidFill>
              </a:rPr>
              <a:t>og</a:t>
            </a:r>
            <a:r>
              <a:rPr lang="en-US" sz="1400" dirty="0">
                <a:solidFill>
                  <a:schemeClr val="accent1"/>
                </a:solidFill>
              </a:rPr>
              <a:t> Midcap-</a:t>
            </a:r>
            <a:r>
              <a:rPr lang="en-US" sz="1400" dirty="0" err="1">
                <a:solidFill>
                  <a:schemeClr val="accent1"/>
                </a:solidFill>
              </a:rPr>
              <a:t>indeks</a:t>
            </a:r>
            <a:r>
              <a:rPr lang="en-US" sz="1400" dirty="0">
                <a:solidFill>
                  <a:schemeClr val="accent1"/>
                </a:solidFill>
              </a:rPr>
              <a:t> </a:t>
            </a:r>
            <a:r>
              <a:rPr lang="en-US" sz="1400" dirty="0" err="1">
                <a:solidFill>
                  <a:schemeClr val="accent1"/>
                </a:solidFill>
              </a:rPr>
              <a:t>på</a:t>
            </a:r>
            <a:r>
              <a:rPr lang="en-US" sz="1400" dirty="0">
                <a:solidFill>
                  <a:schemeClr val="accent1"/>
                </a:solidFill>
              </a:rPr>
              <a:t> </a:t>
            </a:r>
            <a:r>
              <a:rPr lang="en-US" sz="1400" dirty="0" err="1">
                <a:solidFill>
                  <a:schemeClr val="accent1"/>
                </a:solidFill>
              </a:rPr>
              <a:t>tværs</a:t>
            </a:r>
            <a:r>
              <a:rPr lang="en-US" sz="1400" dirty="0">
                <a:solidFill>
                  <a:schemeClr val="accent1"/>
                </a:solidFill>
              </a:rPr>
              <a:t> </a:t>
            </a:r>
            <a:r>
              <a:rPr lang="en-US" sz="1400" dirty="0" err="1">
                <a:solidFill>
                  <a:schemeClr val="accent1"/>
                </a:solidFill>
              </a:rPr>
              <a:t>af</a:t>
            </a:r>
            <a:r>
              <a:rPr lang="en-US" sz="1400" dirty="0">
                <a:solidFill>
                  <a:schemeClr val="accent1"/>
                </a:solidFill>
              </a:rPr>
              <a:t> DM-</a:t>
            </a:r>
            <a:r>
              <a:rPr lang="en-US" sz="1400" dirty="0" err="1">
                <a:solidFill>
                  <a:schemeClr val="accent1"/>
                </a:solidFill>
              </a:rPr>
              <a:t>lande</a:t>
            </a:r>
            <a:endParaRPr lang="en-US" sz="1400" dirty="0">
              <a:solidFill>
                <a:schemeClr val="accent1"/>
              </a:solidFill>
            </a:endParaRPr>
          </a:p>
          <a:p>
            <a:pPr marL="306000" algn="l">
              <a:spcAft>
                <a:spcPts val="600"/>
              </a:spcAft>
            </a:pPr>
            <a:endParaRPr lang="en-US" sz="1000" dirty="0">
              <a:solidFill>
                <a:schemeClr val="accent1"/>
              </a:solidFill>
            </a:endParaRPr>
          </a:p>
          <a:p>
            <a:pPr marL="285750" indent="-285750" algn="l">
              <a:spcAft>
                <a:spcPts val="600"/>
              </a:spcAft>
              <a:buFont typeface="Arial" panose="020B0604020202020204" pitchFamily="34" charset="0"/>
              <a:buChar char="•"/>
            </a:pPr>
            <a:r>
              <a:rPr lang="en-US" sz="2000" b="1" dirty="0">
                <a:solidFill>
                  <a:schemeClr val="accent1"/>
                </a:solidFill>
              </a:rPr>
              <a:t>BIX USA </a:t>
            </a:r>
            <a:r>
              <a:rPr lang="en-US" sz="2000" b="1" dirty="0" err="1">
                <a:solidFill>
                  <a:schemeClr val="accent1"/>
                </a:solidFill>
              </a:rPr>
              <a:t>Aktier</a:t>
            </a:r>
            <a:r>
              <a:rPr lang="en-US" sz="2000" b="1" dirty="0">
                <a:solidFill>
                  <a:schemeClr val="accent1"/>
                </a:solidFill>
              </a:rPr>
              <a:t> </a:t>
            </a:r>
            <a:r>
              <a:rPr lang="en-US" sz="2000" b="1" dirty="0" err="1">
                <a:solidFill>
                  <a:schemeClr val="accent1"/>
                </a:solidFill>
              </a:rPr>
              <a:t>Indeks</a:t>
            </a:r>
            <a:r>
              <a:rPr lang="en-US" sz="1400" dirty="0">
                <a:solidFill>
                  <a:schemeClr val="accent1"/>
                </a:solidFill>
              </a:rPr>
              <a:t> (benchmark: MSCI USA)</a:t>
            </a:r>
          </a:p>
          <a:p>
            <a:pPr marL="306000">
              <a:spcAft>
                <a:spcPts val="600"/>
              </a:spcAft>
            </a:pPr>
            <a:r>
              <a:rPr lang="en-US" sz="1400" dirty="0">
                <a:solidFill>
                  <a:schemeClr val="accent1"/>
                </a:solidFill>
              </a:rPr>
              <a:t>Large- </a:t>
            </a:r>
            <a:r>
              <a:rPr lang="en-US" sz="1400" dirty="0" err="1">
                <a:solidFill>
                  <a:schemeClr val="accent1"/>
                </a:solidFill>
              </a:rPr>
              <a:t>og</a:t>
            </a:r>
            <a:r>
              <a:rPr lang="en-US" sz="1400" dirty="0">
                <a:solidFill>
                  <a:schemeClr val="accent1"/>
                </a:solidFill>
              </a:rPr>
              <a:t> Midcap-</a:t>
            </a:r>
            <a:r>
              <a:rPr lang="en-US" sz="1400" dirty="0" err="1">
                <a:solidFill>
                  <a:schemeClr val="accent1"/>
                </a:solidFill>
              </a:rPr>
              <a:t>indeks</a:t>
            </a:r>
            <a:r>
              <a:rPr lang="en-US" sz="1400" dirty="0">
                <a:solidFill>
                  <a:schemeClr val="accent1"/>
                </a:solidFill>
              </a:rPr>
              <a:t> </a:t>
            </a:r>
            <a:r>
              <a:rPr lang="en-US" sz="1400" dirty="0" err="1">
                <a:solidFill>
                  <a:schemeClr val="accent1"/>
                </a:solidFill>
              </a:rPr>
              <a:t>af</a:t>
            </a:r>
            <a:r>
              <a:rPr lang="en-US" sz="1400" dirty="0">
                <a:solidFill>
                  <a:schemeClr val="accent1"/>
                </a:solidFill>
              </a:rPr>
              <a:t> </a:t>
            </a:r>
            <a:r>
              <a:rPr lang="en-US" sz="1400" dirty="0" err="1">
                <a:solidFill>
                  <a:schemeClr val="accent1"/>
                </a:solidFill>
              </a:rPr>
              <a:t>amerikanske</a:t>
            </a:r>
            <a:r>
              <a:rPr lang="en-US" sz="1400" dirty="0">
                <a:solidFill>
                  <a:schemeClr val="accent1"/>
                </a:solidFill>
              </a:rPr>
              <a:t> </a:t>
            </a:r>
            <a:r>
              <a:rPr lang="en-US" sz="1400" dirty="0" err="1">
                <a:solidFill>
                  <a:schemeClr val="accent1"/>
                </a:solidFill>
              </a:rPr>
              <a:t>selskaber</a:t>
            </a:r>
            <a:endParaRPr lang="en-US" sz="1400" dirty="0">
              <a:solidFill>
                <a:schemeClr val="accent1"/>
              </a:solidFill>
            </a:endParaRPr>
          </a:p>
          <a:p>
            <a:pPr marL="285750" indent="-285750" algn="l">
              <a:spcAft>
                <a:spcPts val="600"/>
              </a:spcAft>
              <a:buFont typeface="Arial" panose="020B0604020202020204" pitchFamily="34" charset="0"/>
              <a:buChar char="•"/>
            </a:pPr>
            <a:endParaRPr lang="en-US" sz="1000" dirty="0">
              <a:solidFill>
                <a:schemeClr val="accent1"/>
              </a:solidFill>
            </a:endParaRPr>
          </a:p>
          <a:p>
            <a:pPr marL="285750" indent="-285750" algn="l">
              <a:spcAft>
                <a:spcPts val="600"/>
              </a:spcAft>
              <a:buFont typeface="Arial" panose="020B0604020202020204" pitchFamily="34" charset="0"/>
              <a:buChar char="•"/>
            </a:pPr>
            <a:r>
              <a:rPr lang="en-US" sz="2000" b="1" dirty="0">
                <a:solidFill>
                  <a:schemeClr val="accent1"/>
                </a:solidFill>
              </a:rPr>
              <a:t>BIX Danske </a:t>
            </a:r>
            <a:r>
              <a:rPr lang="en-US" sz="2000" b="1" dirty="0" err="1">
                <a:solidFill>
                  <a:schemeClr val="accent1"/>
                </a:solidFill>
              </a:rPr>
              <a:t>Aktier</a:t>
            </a:r>
            <a:r>
              <a:rPr lang="en-US" sz="2000" b="1" dirty="0">
                <a:solidFill>
                  <a:schemeClr val="accent1"/>
                </a:solidFill>
              </a:rPr>
              <a:t> </a:t>
            </a:r>
            <a:r>
              <a:rPr lang="en-US" sz="2000" b="1" dirty="0" err="1">
                <a:solidFill>
                  <a:schemeClr val="accent1"/>
                </a:solidFill>
              </a:rPr>
              <a:t>Indeks</a:t>
            </a:r>
            <a:r>
              <a:rPr lang="en-US" sz="1400" dirty="0">
                <a:solidFill>
                  <a:schemeClr val="accent1"/>
                </a:solidFill>
              </a:rPr>
              <a:t> (benchmark: OMX Copenhagen Cap)</a:t>
            </a:r>
          </a:p>
        </p:txBody>
      </p:sp>
    </p:spTree>
    <p:extLst>
      <p:ext uri="{BB962C8B-B14F-4D97-AF65-F5344CB8AC3E}">
        <p14:creationId xmlns:p14="http://schemas.microsoft.com/office/powerpoint/2010/main" val="442473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D70DF-88B9-F7C0-3D48-89EFBB9F041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FDC727C-41C8-71E8-9CE2-D009CEB93D7E}"/>
              </a:ext>
            </a:extLst>
          </p:cNvPr>
          <p:cNvSpPr>
            <a:spLocks noGrp="1"/>
          </p:cNvSpPr>
          <p:nvPr>
            <p:ph type="title"/>
          </p:nvPr>
        </p:nvSpPr>
        <p:spPr/>
        <p:txBody>
          <a:bodyPr/>
          <a:lstStyle/>
          <a:p>
            <a:r>
              <a:rPr lang="da-DK" dirty="0"/>
              <a:t>BIX Globale Aktier Indeks</a:t>
            </a:r>
            <a:br>
              <a:rPr lang="da-DK" dirty="0">
                <a:latin typeface="Aptos Black" panose="020B0004020202020204" pitchFamily="34" charset="0"/>
              </a:rPr>
            </a:br>
            <a:r>
              <a:rPr lang="da-DK" sz="2000" b="0" dirty="0">
                <a:latin typeface="Aptos Light" panose="020B0004020202020204" pitchFamily="34" charset="0"/>
              </a:rPr>
              <a:t>Produktændringer pr. 1</a:t>
            </a:r>
            <a:r>
              <a:rPr lang="en-DK" sz="2000" b="0" dirty="0">
                <a:latin typeface="Aptos Light" panose="020B0004020202020204" pitchFamily="34" charset="0"/>
              </a:rPr>
              <a:t>8</a:t>
            </a:r>
            <a:r>
              <a:rPr lang="da-DK" sz="2000" b="0" dirty="0">
                <a:latin typeface="Aptos Light" panose="020B0004020202020204" pitchFamily="34" charset="0"/>
              </a:rPr>
              <a:t>. november 2024</a:t>
            </a:r>
            <a:endParaRPr lang="da-DK" b="0" dirty="0">
              <a:latin typeface="Aptos Light" panose="020B0004020202020204" pitchFamily="34" charset="0"/>
            </a:endParaRPr>
          </a:p>
        </p:txBody>
      </p:sp>
      <p:sp>
        <p:nvSpPr>
          <p:cNvPr id="5" name="Pladsholder til slidenummer 4">
            <a:extLst>
              <a:ext uri="{FF2B5EF4-FFF2-40B4-BE49-F238E27FC236}">
                <a16:creationId xmlns:a16="http://schemas.microsoft.com/office/drawing/2014/main" id="{2BE66734-C237-2B7E-CBE2-281BF4FF2CEB}"/>
              </a:ext>
            </a:extLst>
          </p:cNvPr>
          <p:cNvSpPr>
            <a:spLocks noGrp="1"/>
          </p:cNvSpPr>
          <p:nvPr>
            <p:ph type="sldNum" sz="quarter" idx="12"/>
          </p:nvPr>
        </p:nvSpPr>
        <p:spPr/>
        <p:txBody>
          <a:bodyPr/>
          <a:lstStyle/>
          <a:p>
            <a:fld id="{23AA811B-2EBD-4900-905E-5BE206449611}" type="slidenum">
              <a:rPr lang="da-DK" smtClean="0"/>
              <a:pPr/>
              <a:t>3</a:t>
            </a:fld>
            <a:endParaRPr lang="da-DK"/>
          </a:p>
        </p:txBody>
      </p:sp>
      <p:sp>
        <p:nvSpPr>
          <p:cNvPr id="6" name="Pladsholder til dato 5">
            <a:extLst>
              <a:ext uri="{FF2B5EF4-FFF2-40B4-BE49-F238E27FC236}">
                <a16:creationId xmlns:a16="http://schemas.microsoft.com/office/drawing/2014/main" id="{59E50E2F-FDD8-8B4D-68FD-EF0F66A4C2D0}"/>
              </a:ext>
            </a:extLst>
          </p:cNvPr>
          <p:cNvSpPr>
            <a:spLocks noGrp="1"/>
          </p:cNvSpPr>
          <p:nvPr>
            <p:ph type="dt" sz="half" idx="13"/>
          </p:nvPr>
        </p:nvSpPr>
        <p:spPr/>
        <p:txBody>
          <a:bodyPr/>
          <a:lstStyle/>
          <a:p>
            <a:fld id="{9D7C1A83-3665-4C5B-A130-B3EC869B5E8B}" type="datetime2">
              <a:rPr lang="da-DK" smtClean="0"/>
              <a:t>5. februar 2025</a:t>
            </a:fld>
            <a:endParaRPr lang="da-DK"/>
          </a:p>
        </p:txBody>
      </p:sp>
      <p:pic>
        <p:nvPicPr>
          <p:cNvPr id="47" name="Picture 46">
            <a:extLst>
              <a:ext uri="{FF2B5EF4-FFF2-40B4-BE49-F238E27FC236}">
                <a16:creationId xmlns:a16="http://schemas.microsoft.com/office/drawing/2014/main" id="{E40F44C7-C409-4B0C-1D85-97CE6BC7E87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48476" y="1279604"/>
            <a:ext cx="11477532" cy="2139402"/>
          </a:xfrm>
          <a:prstGeom prst="rect">
            <a:avLst/>
          </a:prstGeom>
        </p:spPr>
      </p:pic>
    </p:spTree>
    <p:extLst>
      <p:ext uri="{BB962C8B-B14F-4D97-AF65-F5344CB8AC3E}">
        <p14:creationId xmlns:p14="http://schemas.microsoft.com/office/powerpoint/2010/main" val="1333265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think-cell data - do not delete" hidden="1">
            <a:extLst>
              <a:ext uri="{FF2B5EF4-FFF2-40B4-BE49-F238E27FC236}">
                <a16:creationId xmlns:a16="http://schemas.microsoft.com/office/drawing/2014/main" id="{A3ECFC93-5816-388C-8158-7E8B4FE2E11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29" name="think-cell data - do not delete" hidden="1">
                        <a:extLst>
                          <a:ext uri="{FF2B5EF4-FFF2-40B4-BE49-F238E27FC236}">
                            <a16:creationId xmlns:a16="http://schemas.microsoft.com/office/drawing/2014/main" id="{A3ECFC93-5816-388C-8158-7E8B4FE2E11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DFA0BD07-3CB1-486A-B7C3-242310A70671}"/>
              </a:ext>
            </a:extLst>
          </p:cNvPr>
          <p:cNvSpPr>
            <a:spLocks noGrp="1"/>
          </p:cNvSpPr>
          <p:nvPr>
            <p:ph type="sldNum" sz="quarter" idx="12"/>
          </p:nvPr>
        </p:nvSpPr>
        <p:spPr/>
        <p:txBody>
          <a:bodyPr/>
          <a:lstStyle/>
          <a:p>
            <a:fld id="{23AA811B-2EBD-4900-905E-5BE206449611}" type="slidenum">
              <a:rPr lang="da-DK" smtClean="0"/>
              <a:pPr/>
              <a:t>4</a:t>
            </a:fld>
            <a:endParaRPr lang="da-DK"/>
          </a:p>
        </p:txBody>
      </p:sp>
      <p:sp>
        <p:nvSpPr>
          <p:cNvPr id="44" name="TextBox 43">
            <a:extLst>
              <a:ext uri="{FF2B5EF4-FFF2-40B4-BE49-F238E27FC236}">
                <a16:creationId xmlns:a16="http://schemas.microsoft.com/office/drawing/2014/main" id="{E829E60A-60B8-C81D-76B6-AE0E50C7067E}"/>
              </a:ext>
            </a:extLst>
          </p:cNvPr>
          <p:cNvSpPr txBox="1"/>
          <p:nvPr/>
        </p:nvSpPr>
        <p:spPr>
          <a:xfrm>
            <a:off x="317715" y="1874470"/>
            <a:ext cx="2410798" cy="215444"/>
          </a:xfrm>
          <a:prstGeom prst="rect">
            <a:avLst/>
          </a:prstGeom>
          <a:noFill/>
        </p:spPr>
        <p:txBody>
          <a:bodyPr wrap="square" lIns="0" tIns="0" rIns="0" bIns="0" rtlCol="0">
            <a:spAutoFit/>
          </a:bodyPr>
          <a:lstStyle/>
          <a:p>
            <a:pPr algn="r">
              <a:spcAft>
                <a:spcPts val="600"/>
              </a:spcAft>
            </a:pPr>
            <a:r>
              <a:rPr lang="da-DK" sz="1400" i="1">
                <a:solidFill>
                  <a:schemeClr val="bg1">
                    <a:lumMod val="75000"/>
                  </a:schemeClr>
                </a:solidFill>
              </a:rPr>
              <a:t>Udeluk BI Eksklusionsliste</a:t>
            </a:r>
          </a:p>
        </p:txBody>
      </p:sp>
      <p:sp>
        <p:nvSpPr>
          <p:cNvPr id="37" name="Hexagon 36">
            <a:extLst>
              <a:ext uri="{FF2B5EF4-FFF2-40B4-BE49-F238E27FC236}">
                <a16:creationId xmlns:a16="http://schemas.microsoft.com/office/drawing/2014/main" id="{78C19530-88BB-4B1E-9AB3-5C892FE85BB5}"/>
              </a:ext>
            </a:extLst>
          </p:cNvPr>
          <p:cNvSpPr/>
          <p:nvPr/>
        </p:nvSpPr>
        <p:spPr>
          <a:xfrm>
            <a:off x="3522170" y="2667552"/>
            <a:ext cx="1379871" cy="1215000"/>
          </a:xfrm>
          <a:prstGeom prst="hexagon">
            <a:avLst/>
          </a:prstGeom>
          <a:no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Aft>
                <a:spcPts val="600"/>
              </a:spcAft>
            </a:pPr>
            <a:endParaRPr lang="da-DK" sz="1400" noProof="0" err="1"/>
          </a:p>
        </p:txBody>
      </p:sp>
      <p:pic>
        <p:nvPicPr>
          <p:cNvPr id="21" name="Graphic 20">
            <a:extLst>
              <a:ext uri="{FF2B5EF4-FFF2-40B4-BE49-F238E27FC236}">
                <a16:creationId xmlns:a16="http://schemas.microsoft.com/office/drawing/2014/main" id="{6863AC10-77B9-4F6E-8A9D-0043CE533C6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3795750" y="2718937"/>
            <a:ext cx="770079" cy="770079"/>
          </a:xfrm>
          <a:prstGeom prst="rect">
            <a:avLst/>
          </a:prstGeom>
        </p:spPr>
      </p:pic>
      <p:sp>
        <p:nvSpPr>
          <p:cNvPr id="59" name="TextBox 31">
            <a:extLst>
              <a:ext uri="{FF2B5EF4-FFF2-40B4-BE49-F238E27FC236}">
                <a16:creationId xmlns:a16="http://schemas.microsoft.com/office/drawing/2014/main" id="{E19E2964-2401-4F8C-9757-E63AC521257E}"/>
              </a:ext>
            </a:extLst>
          </p:cNvPr>
          <p:cNvSpPr txBox="1"/>
          <p:nvPr/>
        </p:nvSpPr>
        <p:spPr>
          <a:xfrm>
            <a:off x="3516308" y="3498279"/>
            <a:ext cx="1440000" cy="338554"/>
          </a:xfrm>
          <a:prstGeom prst="rect">
            <a:avLst/>
          </a:prstGeom>
          <a:noFill/>
        </p:spPr>
        <p:txBody>
          <a:bodyPr wrap="square" rtlCol="0">
            <a:spAutoFit/>
          </a:bodyPr>
          <a:lstStyle/>
          <a:p>
            <a:pPr algn="ctr"/>
            <a:r>
              <a:rPr lang="da-DK" sz="800" b="1">
                <a:solidFill>
                  <a:schemeClr val="accent1"/>
                </a:solidFill>
              </a:rPr>
              <a:t>Internationale </a:t>
            </a:r>
          </a:p>
          <a:p>
            <a:pPr algn="ctr"/>
            <a:r>
              <a:rPr lang="da-DK" sz="800" b="1">
                <a:solidFill>
                  <a:schemeClr val="accent1"/>
                </a:solidFill>
              </a:rPr>
              <a:t>normer</a:t>
            </a:r>
          </a:p>
        </p:txBody>
      </p:sp>
      <p:sp>
        <p:nvSpPr>
          <p:cNvPr id="23" name="Hexagon 22">
            <a:extLst>
              <a:ext uri="{FF2B5EF4-FFF2-40B4-BE49-F238E27FC236}">
                <a16:creationId xmlns:a16="http://schemas.microsoft.com/office/drawing/2014/main" id="{4E203E9F-8BE5-472B-94BA-B8996E879109}"/>
              </a:ext>
            </a:extLst>
          </p:cNvPr>
          <p:cNvSpPr/>
          <p:nvPr/>
        </p:nvSpPr>
        <p:spPr>
          <a:xfrm>
            <a:off x="3522170" y="1400768"/>
            <a:ext cx="1379871" cy="1215000"/>
          </a:xfrm>
          <a:prstGeom prst="hexagon">
            <a:avLst/>
          </a:prstGeom>
          <a:no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Aft>
                <a:spcPts val="600"/>
              </a:spcAft>
            </a:pPr>
            <a:endParaRPr lang="da-DK" sz="1400" noProof="0" err="1"/>
          </a:p>
        </p:txBody>
      </p:sp>
      <p:cxnSp>
        <p:nvCxnSpPr>
          <p:cNvPr id="12" name="Straight Connector 11">
            <a:extLst>
              <a:ext uri="{FF2B5EF4-FFF2-40B4-BE49-F238E27FC236}">
                <a16:creationId xmlns:a16="http://schemas.microsoft.com/office/drawing/2014/main" id="{923F9051-7B2D-4A04-8CF1-0B0C5134D856}"/>
              </a:ext>
            </a:extLst>
          </p:cNvPr>
          <p:cNvCxnSpPr>
            <a:cxnSpLocks/>
            <a:stCxn id="23" idx="3"/>
          </p:cNvCxnSpPr>
          <p:nvPr/>
        </p:nvCxnSpPr>
        <p:spPr>
          <a:xfrm flipH="1" flipV="1">
            <a:off x="2923674" y="2000412"/>
            <a:ext cx="598496" cy="7856"/>
          </a:xfrm>
          <a:prstGeom prst="line">
            <a:avLst/>
          </a:prstGeom>
          <a:ln w="19050">
            <a:solidFill>
              <a:srgbClr val="EBE3B9"/>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8B4C05-184A-4932-A6A0-C54CE217280F}"/>
              </a:ext>
            </a:extLst>
          </p:cNvPr>
          <p:cNvCxnSpPr>
            <a:cxnSpLocks/>
            <a:stCxn id="37" idx="3"/>
          </p:cNvCxnSpPr>
          <p:nvPr/>
        </p:nvCxnSpPr>
        <p:spPr>
          <a:xfrm flipH="1" flipV="1">
            <a:off x="2923674" y="3267196"/>
            <a:ext cx="598496" cy="7856"/>
          </a:xfrm>
          <a:prstGeom prst="line">
            <a:avLst/>
          </a:prstGeom>
          <a:ln w="19050">
            <a:solidFill>
              <a:srgbClr val="EBE3B9"/>
            </a:solidFill>
          </a:ln>
        </p:spPr>
        <p:style>
          <a:lnRef idx="1">
            <a:schemeClr val="accent1"/>
          </a:lnRef>
          <a:fillRef idx="0">
            <a:schemeClr val="accent1"/>
          </a:fillRef>
          <a:effectRef idx="0">
            <a:schemeClr val="accent1"/>
          </a:effectRef>
          <a:fontRef idx="minor">
            <a:schemeClr val="tx1"/>
          </a:fontRef>
        </p:style>
      </p:cxnSp>
      <p:pic>
        <p:nvPicPr>
          <p:cNvPr id="75" name="Graphic 22" descr="No smoking">
            <a:extLst>
              <a:ext uri="{FF2B5EF4-FFF2-40B4-BE49-F238E27FC236}">
                <a16:creationId xmlns:a16="http://schemas.microsoft.com/office/drawing/2014/main" id="{2DC0E678-CA31-1B46-B221-5BE3B7502A7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3819108" y="1402760"/>
            <a:ext cx="771248" cy="771248"/>
          </a:xfrm>
          <a:prstGeom prst="rect">
            <a:avLst/>
          </a:prstGeom>
        </p:spPr>
      </p:pic>
      <p:sp>
        <p:nvSpPr>
          <p:cNvPr id="76" name="TextBox 32">
            <a:extLst>
              <a:ext uri="{FF2B5EF4-FFF2-40B4-BE49-F238E27FC236}">
                <a16:creationId xmlns:a16="http://schemas.microsoft.com/office/drawing/2014/main" id="{D4CB1B26-A55B-AEAC-496A-E3A601877416}"/>
              </a:ext>
            </a:extLst>
          </p:cNvPr>
          <p:cNvSpPr txBox="1"/>
          <p:nvPr/>
        </p:nvSpPr>
        <p:spPr>
          <a:xfrm>
            <a:off x="3492106" y="2169667"/>
            <a:ext cx="1440000" cy="338554"/>
          </a:xfrm>
          <a:prstGeom prst="rect">
            <a:avLst/>
          </a:prstGeom>
          <a:noFill/>
        </p:spPr>
        <p:txBody>
          <a:bodyPr wrap="square" rtlCol="0">
            <a:spAutoFit/>
          </a:bodyPr>
          <a:lstStyle/>
          <a:p>
            <a:pPr algn="ctr"/>
            <a:r>
              <a:rPr lang="da-DK" sz="800" b="1">
                <a:solidFill>
                  <a:schemeClr val="accent1"/>
                </a:solidFill>
              </a:rPr>
              <a:t>Kontroversielle </a:t>
            </a:r>
          </a:p>
          <a:p>
            <a:pPr algn="ctr"/>
            <a:r>
              <a:rPr lang="da-DK" sz="800" b="1">
                <a:solidFill>
                  <a:schemeClr val="accent1"/>
                </a:solidFill>
              </a:rPr>
              <a:t>industrier</a:t>
            </a:r>
          </a:p>
        </p:txBody>
      </p:sp>
      <p:grpSp>
        <p:nvGrpSpPr>
          <p:cNvPr id="2" name="Group 1">
            <a:extLst>
              <a:ext uri="{FF2B5EF4-FFF2-40B4-BE49-F238E27FC236}">
                <a16:creationId xmlns:a16="http://schemas.microsoft.com/office/drawing/2014/main" id="{B4A45B37-AEB4-EC43-F47F-F4EC9646D7D6}"/>
              </a:ext>
            </a:extLst>
          </p:cNvPr>
          <p:cNvGrpSpPr/>
          <p:nvPr/>
        </p:nvGrpSpPr>
        <p:grpSpPr>
          <a:xfrm>
            <a:off x="5178671" y="3317624"/>
            <a:ext cx="1620760" cy="2211710"/>
            <a:chOff x="5129887" y="3317624"/>
            <a:chExt cx="1620760" cy="2211710"/>
          </a:xfrm>
        </p:grpSpPr>
        <p:sp>
          <p:nvSpPr>
            <p:cNvPr id="3" name="Hexagon 2">
              <a:extLst>
                <a:ext uri="{FF2B5EF4-FFF2-40B4-BE49-F238E27FC236}">
                  <a16:creationId xmlns:a16="http://schemas.microsoft.com/office/drawing/2014/main" id="{06AABC02-0D10-24A1-0A8D-4A705EAD7568}"/>
                </a:ext>
              </a:extLst>
            </p:cNvPr>
            <p:cNvSpPr/>
            <p:nvPr/>
          </p:nvSpPr>
          <p:spPr>
            <a:xfrm>
              <a:off x="5252874" y="3317624"/>
              <a:ext cx="1379871" cy="1215000"/>
            </a:xfrm>
            <a:prstGeom prst="hexagon">
              <a:avLst/>
            </a:prstGeom>
            <a:no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Aft>
                  <a:spcPts val="600"/>
                </a:spcAft>
              </a:pPr>
              <a:endParaRPr lang="da-DK" sz="1400" noProof="0" err="1">
                <a:solidFill>
                  <a:schemeClr val="bg1">
                    <a:lumMod val="75000"/>
                  </a:schemeClr>
                </a:solidFill>
              </a:endParaRPr>
            </a:p>
          </p:txBody>
        </p:sp>
        <p:sp>
          <p:nvSpPr>
            <p:cNvPr id="7" name="TextBox 6">
              <a:extLst>
                <a:ext uri="{FF2B5EF4-FFF2-40B4-BE49-F238E27FC236}">
                  <a16:creationId xmlns:a16="http://schemas.microsoft.com/office/drawing/2014/main" id="{8101C464-D9E1-A4B1-9653-850AFCAB5113}"/>
                </a:ext>
              </a:extLst>
            </p:cNvPr>
            <p:cNvSpPr txBox="1"/>
            <p:nvPr/>
          </p:nvSpPr>
          <p:spPr>
            <a:xfrm>
              <a:off x="5456207" y="3496593"/>
              <a:ext cx="980005" cy="215444"/>
            </a:xfrm>
            <a:prstGeom prst="rect">
              <a:avLst/>
            </a:prstGeom>
            <a:noFill/>
          </p:spPr>
          <p:txBody>
            <a:bodyPr wrap="square" lIns="0" tIns="0" rIns="0" bIns="0" rtlCol="0">
              <a:spAutoFit/>
            </a:bodyPr>
            <a:lstStyle/>
            <a:p>
              <a:pPr algn="ctr">
                <a:spcAft>
                  <a:spcPts val="600"/>
                </a:spcAft>
              </a:pPr>
              <a:r>
                <a:rPr lang="en-US" sz="1400" b="1"/>
                <a:t>SFDR 2.17</a:t>
              </a:r>
            </a:p>
          </p:txBody>
        </p:sp>
        <p:sp>
          <p:nvSpPr>
            <p:cNvPr id="8" name="TextBox 36">
              <a:extLst>
                <a:ext uri="{FF2B5EF4-FFF2-40B4-BE49-F238E27FC236}">
                  <a16:creationId xmlns:a16="http://schemas.microsoft.com/office/drawing/2014/main" id="{92DC89DF-F48C-8F95-5B65-2BD5202BC9EE}"/>
                </a:ext>
              </a:extLst>
            </p:cNvPr>
            <p:cNvSpPr txBox="1"/>
            <p:nvPr/>
          </p:nvSpPr>
          <p:spPr>
            <a:xfrm>
              <a:off x="5346805" y="3932604"/>
              <a:ext cx="1186925" cy="461665"/>
            </a:xfrm>
            <a:prstGeom prst="rect">
              <a:avLst/>
            </a:prstGeom>
            <a:noFill/>
          </p:spPr>
          <p:txBody>
            <a:bodyPr wrap="square" rtlCol="0">
              <a:spAutoFit/>
            </a:bodyPr>
            <a:lstStyle/>
            <a:p>
              <a:pPr algn="ctr"/>
              <a:r>
                <a:rPr lang="da-DK" sz="800" b="1"/>
                <a:t>Andel af bæredygtige investeringer</a:t>
              </a:r>
            </a:p>
          </p:txBody>
        </p:sp>
        <p:sp>
          <p:nvSpPr>
            <p:cNvPr id="9" name="TextBox 8">
              <a:extLst>
                <a:ext uri="{FF2B5EF4-FFF2-40B4-BE49-F238E27FC236}">
                  <a16:creationId xmlns:a16="http://schemas.microsoft.com/office/drawing/2014/main" id="{D93066EB-11E3-A38D-4B4B-279D23121BF8}"/>
                </a:ext>
              </a:extLst>
            </p:cNvPr>
            <p:cNvSpPr txBox="1"/>
            <p:nvPr/>
          </p:nvSpPr>
          <p:spPr>
            <a:xfrm>
              <a:off x="5129887" y="4667560"/>
              <a:ext cx="1620760" cy="861774"/>
            </a:xfrm>
            <a:prstGeom prst="rect">
              <a:avLst/>
            </a:prstGeom>
            <a:noFill/>
          </p:spPr>
          <p:txBody>
            <a:bodyPr wrap="square" lIns="0" tIns="0" rIns="0" bIns="0" rtlCol="0">
              <a:spAutoFit/>
            </a:bodyPr>
            <a:lstStyle/>
            <a:p>
              <a:pPr algn="ctr">
                <a:spcAft>
                  <a:spcPts val="600"/>
                </a:spcAft>
              </a:pPr>
              <a:r>
                <a:rPr lang="da-DK" sz="1400" i="1" dirty="0">
                  <a:solidFill>
                    <a:schemeClr val="bg1">
                      <a:lumMod val="75000"/>
                    </a:schemeClr>
                  </a:solidFill>
                </a:rPr>
                <a:t>Mindst </a:t>
              </a:r>
              <a:r>
                <a:rPr lang="en-DK" sz="1400" b="1" i="1" dirty="0">
                  <a:solidFill>
                    <a:schemeClr val="bg1">
                      <a:lumMod val="75000"/>
                    </a:schemeClr>
                  </a:solidFill>
                </a:rPr>
                <a:t>30</a:t>
              </a:r>
              <a:r>
                <a:rPr lang="da-DK" sz="1400" b="1" i="1" dirty="0">
                  <a:solidFill>
                    <a:schemeClr val="bg1">
                      <a:lumMod val="75000"/>
                    </a:schemeClr>
                  </a:solidFill>
                </a:rPr>
                <a:t>%</a:t>
              </a:r>
              <a:r>
                <a:rPr lang="da-DK" sz="1400" i="1" dirty="0">
                  <a:solidFill>
                    <a:schemeClr val="bg1">
                      <a:lumMod val="75000"/>
                    </a:schemeClr>
                  </a:solidFill>
                </a:rPr>
                <a:t> vægt i selskaber, der klarer </a:t>
              </a:r>
              <a:r>
                <a:rPr lang="da-DK" sz="1400" i="1" dirty="0" err="1">
                  <a:solidFill>
                    <a:schemeClr val="bg1">
                      <a:lumMod val="75000"/>
                    </a:schemeClr>
                  </a:solidFill>
                </a:rPr>
                <a:t>BankInvests</a:t>
              </a:r>
              <a:r>
                <a:rPr lang="da-DK" sz="1400" i="1" dirty="0">
                  <a:solidFill>
                    <a:schemeClr val="bg1">
                      <a:lumMod val="75000"/>
                    </a:schemeClr>
                  </a:solidFill>
                </a:rPr>
                <a:t> 2.17* model</a:t>
              </a:r>
            </a:p>
          </p:txBody>
        </p:sp>
      </p:grpSp>
      <p:cxnSp>
        <p:nvCxnSpPr>
          <p:cNvPr id="10" name="Straight Connector 9">
            <a:extLst>
              <a:ext uri="{FF2B5EF4-FFF2-40B4-BE49-F238E27FC236}">
                <a16:creationId xmlns:a16="http://schemas.microsoft.com/office/drawing/2014/main" id="{21CF961E-3A0C-0051-42EE-511ACF7AD4DC}"/>
              </a:ext>
            </a:extLst>
          </p:cNvPr>
          <p:cNvCxnSpPr/>
          <p:nvPr/>
        </p:nvCxnSpPr>
        <p:spPr>
          <a:xfrm flipV="1">
            <a:off x="5989051" y="1243429"/>
            <a:ext cx="0" cy="2074195"/>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D16BF8A-6969-9A81-4734-895CAAB2B842}"/>
              </a:ext>
            </a:extLst>
          </p:cNvPr>
          <p:cNvCxnSpPr>
            <a:cxnSpLocks/>
          </p:cNvCxnSpPr>
          <p:nvPr/>
        </p:nvCxnSpPr>
        <p:spPr>
          <a:xfrm flipV="1">
            <a:off x="5989051" y="5522102"/>
            <a:ext cx="0" cy="94709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Hexagon 12">
            <a:extLst>
              <a:ext uri="{FF2B5EF4-FFF2-40B4-BE49-F238E27FC236}">
                <a16:creationId xmlns:a16="http://schemas.microsoft.com/office/drawing/2014/main" id="{40564C96-7D6D-9634-52AE-A5FBBF5FBFF1}"/>
              </a:ext>
            </a:extLst>
          </p:cNvPr>
          <p:cNvSpPr/>
          <p:nvPr/>
        </p:nvSpPr>
        <p:spPr>
          <a:xfrm>
            <a:off x="7330148" y="2709204"/>
            <a:ext cx="1379871" cy="1215000"/>
          </a:xfrm>
          <a:prstGeom prst="hexagon">
            <a:avLst/>
          </a:prstGeom>
          <a:no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Aft>
                <a:spcPts val="600"/>
              </a:spcAft>
            </a:pPr>
            <a:endParaRPr lang="da-DK" sz="1400" noProof="0" err="1"/>
          </a:p>
        </p:txBody>
      </p:sp>
      <p:cxnSp>
        <p:nvCxnSpPr>
          <p:cNvPr id="14" name="Straight Connector 13">
            <a:extLst>
              <a:ext uri="{FF2B5EF4-FFF2-40B4-BE49-F238E27FC236}">
                <a16:creationId xmlns:a16="http://schemas.microsoft.com/office/drawing/2014/main" id="{ACD20D3C-FC86-4B4C-F01A-84B220D088FD}"/>
              </a:ext>
            </a:extLst>
          </p:cNvPr>
          <p:cNvCxnSpPr>
            <a:cxnSpLocks/>
            <a:endCxn id="13" idx="0"/>
          </p:cNvCxnSpPr>
          <p:nvPr/>
        </p:nvCxnSpPr>
        <p:spPr>
          <a:xfrm flipH="1">
            <a:off x="8710019" y="3316704"/>
            <a:ext cx="605148" cy="0"/>
          </a:xfrm>
          <a:prstGeom prst="line">
            <a:avLst/>
          </a:prstGeom>
          <a:ln w="19050">
            <a:solidFill>
              <a:srgbClr val="EBE3B9"/>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8D7CB9B-6A22-C6BE-EFB1-66536A5C611C}"/>
              </a:ext>
            </a:extLst>
          </p:cNvPr>
          <p:cNvSpPr txBox="1"/>
          <p:nvPr/>
        </p:nvSpPr>
        <p:spPr>
          <a:xfrm>
            <a:off x="7501438" y="1078693"/>
            <a:ext cx="1120873" cy="215444"/>
          </a:xfrm>
          <a:prstGeom prst="rect">
            <a:avLst/>
          </a:prstGeom>
          <a:noFill/>
        </p:spPr>
        <p:txBody>
          <a:bodyPr wrap="square" lIns="0" tIns="0" rIns="0" bIns="0" rtlCol="0">
            <a:spAutoFit/>
          </a:bodyPr>
          <a:lstStyle/>
          <a:p>
            <a:pPr algn="ctr">
              <a:spcAft>
                <a:spcPts val="600"/>
              </a:spcAft>
            </a:pPr>
            <a:r>
              <a:rPr lang="da-DK" sz="1400" b="1" i="1">
                <a:solidFill>
                  <a:srgbClr val="002060"/>
                </a:solidFill>
              </a:rPr>
              <a:t>Omstilling</a:t>
            </a:r>
            <a:endParaRPr lang="da-DK" sz="1200" b="1" i="1">
              <a:solidFill>
                <a:srgbClr val="002060"/>
              </a:solidFill>
            </a:endParaRPr>
          </a:p>
        </p:txBody>
      </p:sp>
      <p:sp>
        <p:nvSpPr>
          <p:cNvPr id="17" name="TextBox 16">
            <a:extLst>
              <a:ext uri="{FF2B5EF4-FFF2-40B4-BE49-F238E27FC236}">
                <a16:creationId xmlns:a16="http://schemas.microsoft.com/office/drawing/2014/main" id="{8F666288-4D3B-402E-A40D-941302385922}"/>
              </a:ext>
            </a:extLst>
          </p:cNvPr>
          <p:cNvSpPr txBox="1"/>
          <p:nvPr/>
        </p:nvSpPr>
        <p:spPr>
          <a:xfrm>
            <a:off x="9500404" y="2983683"/>
            <a:ext cx="2372400" cy="646331"/>
          </a:xfrm>
          <a:prstGeom prst="rect">
            <a:avLst/>
          </a:prstGeom>
          <a:noFill/>
        </p:spPr>
        <p:txBody>
          <a:bodyPr wrap="square" lIns="0" tIns="0" rIns="0" bIns="0" rtlCol="0">
            <a:spAutoFit/>
          </a:bodyPr>
          <a:lstStyle/>
          <a:p>
            <a:pPr>
              <a:spcAft>
                <a:spcPts val="600"/>
              </a:spcAft>
            </a:pPr>
            <a:r>
              <a:rPr lang="da-DK" sz="1400" i="1" dirty="0">
                <a:solidFill>
                  <a:schemeClr val="bg1">
                    <a:lumMod val="75000"/>
                  </a:schemeClr>
                </a:solidFill>
              </a:rPr>
              <a:t>Mindst </a:t>
            </a:r>
            <a:r>
              <a:rPr lang="en-DK" sz="1400" b="1" i="1" dirty="0">
                <a:solidFill>
                  <a:schemeClr val="bg1">
                    <a:lumMod val="75000"/>
                  </a:schemeClr>
                </a:solidFill>
              </a:rPr>
              <a:t>2</a:t>
            </a:r>
            <a:r>
              <a:rPr lang="da-DK" sz="1400" b="1" i="1" dirty="0">
                <a:solidFill>
                  <a:schemeClr val="bg1">
                    <a:lumMod val="75000"/>
                  </a:schemeClr>
                </a:solidFill>
              </a:rPr>
              <a:t>%</a:t>
            </a:r>
            <a:r>
              <a:rPr lang="da-DK" sz="1400" i="1" dirty="0">
                <a:solidFill>
                  <a:schemeClr val="bg1">
                    <a:lumMod val="75000"/>
                  </a:schemeClr>
                </a:solidFill>
              </a:rPr>
              <a:t> omsætnings-andel af aktiviteter, der understøtter EU’s taksonomi</a:t>
            </a:r>
          </a:p>
        </p:txBody>
      </p:sp>
      <p:pic>
        <p:nvPicPr>
          <p:cNvPr id="18" name="Picture 17">
            <a:extLst>
              <a:ext uri="{FF2B5EF4-FFF2-40B4-BE49-F238E27FC236}">
                <a16:creationId xmlns:a16="http://schemas.microsoft.com/office/drawing/2014/main" id="{3807A6F5-5B42-3324-49F4-B587DBB0D44E}"/>
              </a:ext>
            </a:extLst>
          </p:cNvPr>
          <p:cNvPicPr>
            <a:picLocks noChangeAspect="1"/>
          </p:cNvPicPr>
          <p:nvPr/>
        </p:nvPicPr>
        <p:blipFill>
          <a:blip r:embed="rId10"/>
          <a:stretch>
            <a:fillRect/>
          </a:stretch>
        </p:blipFill>
        <p:spPr>
          <a:xfrm>
            <a:off x="7562721" y="3024905"/>
            <a:ext cx="926519" cy="540785"/>
          </a:xfrm>
          <a:prstGeom prst="rect">
            <a:avLst/>
          </a:prstGeom>
        </p:spPr>
      </p:pic>
      <p:sp>
        <p:nvSpPr>
          <p:cNvPr id="20" name="TextBox 19">
            <a:extLst>
              <a:ext uri="{FF2B5EF4-FFF2-40B4-BE49-F238E27FC236}">
                <a16:creationId xmlns:a16="http://schemas.microsoft.com/office/drawing/2014/main" id="{80018C18-93D2-5930-AE25-73E1CE823B20}"/>
              </a:ext>
            </a:extLst>
          </p:cNvPr>
          <p:cNvSpPr txBox="1"/>
          <p:nvPr/>
        </p:nvSpPr>
        <p:spPr>
          <a:xfrm>
            <a:off x="1508165" y="6641471"/>
            <a:ext cx="9369631" cy="138499"/>
          </a:xfrm>
          <a:prstGeom prst="rect">
            <a:avLst/>
          </a:prstGeom>
          <a:noFill/>
        </p:spPr>
        <p:txBody>
          <a:bodyPr wrap="square" lIns="0" tIns="0" rIns="0" bIns="0" rtlCol="0">
            <a:spAutoFit/>
          </a:bodyPr>
          <a:lstStyle/>
          <a:p>
            <a:pPr algn="l">
              <a:spcAft>
                <a:spcPts val="600"/>
              </a:spcAft>
            </a:pPr>
            <a:r>
              <a:rPr lang="da-DK" sz="900">
                <a:solidFill>
                  <a:schemeClr val="bg1">
                    <a:lumMod val="65000"/>
                  </a:schemeClr>
                </a:solidFill>
              </a:rPr>
              <a:t>* 2.17 modellen afklarer, om virksomheden 1) bidrager til et bæredygtigt formål, 2) uden samtidig at bidrage negativt til andre hensyn; og 3) følger god ledelsespraksis.</a:t>
            </a:r>
          </a:p>
        </p:txBody>
      </p:sp>
      <p:sp>
        <p:nvSpPr>
          <p:cNvPr id="22" name="TextBox 21">
            <a:extLst>
              <a:ext uri="{FF2B5EF4-FFF2-40B4-BE49-F238E27FC236}">
                <a16:creationId xmlns:a16="http://schemas.microsoft.com/office/drawing/2014/main" id="{EECF7F6C-F091-681F-62A9-67BD53F0A4EF}"/>
              </a:ext>
            </a:extLst>
          </p:cNvPr>
          <p:cNvSpPr txBox="1"/>
          <p:nvPr/>
        </p:nvSpPr>
        <p:spPr>
          <a:xfrm>
            <a:off x="444407" y="4104413"/>
            <a:ext cx="2372400" cy="646331"/>
          </a:xfrm>
          <a:prstGeom prst="rect">
            <a:avLst/>
          </a:prstGeom>
          <a:noFill/>
        </p:spPr>
        <p:txBody>
          <a:bodyPr wrap="square" lIns="0" tIns="0" rIns="0" bIns="0" rtlCol="0">
            <a:spAutoFit/>
          </a:bodyPr>
          <a:lstStyle/>
          <a:p>
            <a:pPr algn="r">
              <a:spcAft>
                <a:spcPts val="600"/>
              </a:spcAft>
            </a:pPr>
            <a:r>
              <a:rPr lang="da-DK" sz="1400" i="1">
                <a:solidFill>
                  <a:schemeClr val="bg1">
                    <a:lumMod val="75000"/>
                  </a:schemeClr>
                </a:solidFill>
              </a:rPr>
              <a:t>Aktiv aktionær – stemmer på generalforsamlinger (hvis teknisk muligt)</a:t>
            </a:r>
          </a:p>
        </p:txBody>
      </p:sp>
      <p:sp>
        <p:nvSpPr>
          <p:cNvPr id="24" name="TextBox 32">
            <a:extLst>
              <a:ext uri="{FF2B5EF4-FFF2-40B4-BE49-F238E27FC236}">
                <a16:creationId xmlns:a16="http://schemas.microsoft.com/office/drawing/2014/main" id="{AA3402EA-5263-16C6-7562-C5F43BC454D2}"/>
              </a:ext>
            </a:extLst>
          </p:cNvPr>
          <p:cNvSpPr txBox="1"/>
          <p:nvPr/>
        </p:nvSpPr>
        <p:spPr>
          <a:xfrm>
            <a:off x="3608878" y="4603712"/>
            <a:ext cx="1187117" cy="461665"/>
          </a:xfrm>
          <a:prstGeom prst="rect">
            <a:avLst/>
          </a:prstGeom>
          <a:noFill/>
        </p:spPr>
        <p:txBody>
          <a:bodyPr wrap="square" rtlCol="0">
            <a:spAutoFit/>
          </a:bodyPr>
          <a:lstStyle/>
          <a:p>
            <a:pPr algn="ctr"/>
            <a:r>
              <a:rPr lang="da-DK" sz="800" b="1">
                <a:solidFill>
                  <a:schemeClr val="accent1"/>
                </a:solidFill>
              </a:rPr>
              <a:t>Stemmeafgivelse general-forsamlinger</a:t>
            </a:r>
          </a:p>
        </p:txBody>
      </p:sp>
      <p:sp>
        <p:nvSpPr>
          <p:cNvPr id="25" name="Hexagon 24">
            <a:extLst>
              <a:ext uri="{FF2B5EF4-FFF2-40B4-BE49-F238E27FC236}">
                <a16:creationId xmlns:a16="http://schemas.microsoft.com/office/drawing/2014/main" id="{39B295A8-435C-3086-43BD-D87A66522749}"/>
              </a:ext>
            </a:extLst>
          </p:cNvPr>
          <p:cNvSpPr/>
          <p:nvPr/>
        </p:nvSpPr>
        <p:spPr>
          <a:xfrm>
            <a:off x="3524041" y="3935656"/>
            <a:ext cx="1379871" cy="1215000"/>
          </a:xfrm>
          <a:prstGeom prst="hexagon">
            <a:avLst/>
          </a:prstGeom>
          <a:no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Aft>
                <a:spcPts val="600"/>
              </a:spcAft>
            </a:pPr>
            <a:endParaRPr lang="da-DK" sz="1400" noProof="0" err="1"/>
          </a:p>
        </p:txBody>
      </p:sp>
      <p:cxnSp>
        <p:nvCxnSpPr>
          <p:cNvPr id="26" name="Straight Connector 25">
            <a:extLst>
              <a:ext uri="{FF2B5EF4-FFF2-40B4-BE49-F238E27FC236}">
                <a16:creationId xmlns:a16="http://schemas.microsoft.com/office/drawing/2014/main" id="{FBFCC74F-E736-E0F9-0E89-9F55E8CF0A6F}"/>
              </a:ext>
            </a:extLst>
          </p:cNvPr>
          <p:cNvCxnSpPr>
            <a:cxnSpLocks/>
            <a:stCxn id="25" idx="3"/>
          </p:cNvCxnSpPr>
          <p:nvPr/>
        </p:nvCxnSpPr>
        <p:spPr>
          <a:xfrm flipH="1" flipV="1">
            <a:off x="2925545" y="4535300"/>
            <a:ext cx="598496" cy="7856"/>
          </a:xfrm>
          <a:prstGeom prst="line">
            <a:avLst/>
          </a:prstGeom>
          <a:ln w="19050">
            <a:solidFill>
              <a:srgbClr val="EBE3B9"/>
            </a:solidFill>
          </a:ln>
        </p:spPr>
        <p:style>
          <a:lnRef idx="1">
            <a:schemeClr val="accent1"/>
          </a:lnRef>
          <a:fillRef idx="0">
            <a:schemeClr val="accent1"/>
          </a:fillRef>
          <a:effectRef idx="0">
            <a:schemeClr val="accent1"/>
          </a:effectRef>
          <a:fontRef idx="minor">
            <a:schemeClr val="tx1"/>
          </a:fontRef>
        </p:style>
      </p:cxnSp>
      <p:pic>
        <p:nvPicPr>
          <p:cNvPr id="27" name="Graphic 22">
            <a:extLst>
              <a:ext uri="{FF2B5EF4-FFF2-40B4-BE49-F238E27FC236}">
                <a16:creationId xmlns:a16="http://schemas.microsoft.com/office/drawing/2014/main" id="{5863C684-19EE-5EE4-5D9E-83B47F43DAE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3782048" y="3892517"/>
            <a:ext cx="771248" cy="771248"/>
          </a:xfrm>
          <a:prstGeom prst="rect">
            <a:avLst/>
          </a:prstGeom>
        </p:spPr>
      </p:pic>
      <p:pic>
        <p:nvPicPr>
          <p:cNvPr id="28" name="Graphic 24">
            <a:extLst>
              <a:ext uri="{FF2B5EF4-FFF2-40B4-BE49-F238E27FC236}">
                <a16:creationId xmlns:a16="http://schemas.microsoft.com/office/drawing/2014/main" id="{DFFDDAEF-DCCA-8AC2-124F-0B72AA3D165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7665010" y="4098191"/>
            <a:ext cx="672492" cy="672492"/>
          </a:xfrm>
          <a:prstGeom prst="rect">
            <a:avLst/>
          </a:prstGeom>
        </p:spPr>
      </p:pic>
      <p:cxnSp>
        <p:nvCxnSpPr>
          <p:cNvPr id="31" name="Straight Connector 30">
            <a:extLst>
              <a:ext uri="{FF2B5EF4-FFF2-40B4-BE49-F238E27FC236}">
                <a16:creationId xmlns:a16="http://schemas.microsoft.com/office/drawing/2014/main" id="{309466FF-3FA2-23B0-63F5-0B7F33E85CE3}"/>
              </a:ext>
            </a:extLst>
          </p:cNvPr>
          <p:cNvCxnSpPr>
            <a:cxnSpLocks/>
          </p:cNvCxnSpPr>
          <p:nvPr/>
        </p:nvCxnSpPr>
        <p:spPr>
          <a:xfrm flipH="1">
            <a:off x="8753126" y="4641132"/>
            <a:ext cx="598617" cy="4275"/>
          </a:xfrm>
          <a:prstGeom prst="line">
            <a:avLst/>
          </a:prstGeom>
          <a:ln w="19050">
            <a:solidFill>
              <a:srgbClr val="EBE3B9"/>
            </a:solidFill>
          </a:ln>
        </p:spPr>
        <p:style>
          <a:lnRef idx="1">
            <a:schemeClr val="accent1"/>
          </a:lnRef>
          <a:fillRef idx="0">
            <a:schemeClr val="accent1"/>
          </a:fillRef>
          <a:effectRef idx="0">
            <a:schemeClr val="accent1"/>
          </a:effectRef>
          <a:fontRef idx="minor">
            <a:schemeClr val="tx1"/>
          </a:fontRef>
        </p:style>
      </p:cxnSp>
      <p:sp>
        <p:nvSpPr>
          <p:cNvPr id="32" name="TextBox 33">
            <a:extLst>
              <a:ext uri="{FF2B5EF4-FFF2-40B4-BE49-F238E27FC236}">
                <a16:creationId xmlns:a16="http://schemas.microsoft.com/office/drawing/2014/main" id="{BF34EDDB-CE34-F72F-4DB2-84A2905A241D}"/>
              </a:ext>
            </a:extLst>
          </p:cNvPr>
          <p:cNvSpPr txBox="1"/>
          <p:nvPr/>
        </p:nvSpPr>
        <p:spPr>
          <a:xfrm>
            <a:off x="7776159" y="4822811"/>
            <a:ext cx="499641" cy="338554"/>
          </a:xfrm>
          <a:prstGeom prst="rect">
            <a:avLst/>
          </a:prstGeom>
          <a:noFill/>
        </p:spPr>
        <p:txBody>
          <a:bodyPr wrap="square" rtlCol="0">
            <a:spAutoFit/>
          </a:bodyPr>
          <a:lstStyle/>
          <a:p>
            <a:pPr algn="ctr"/>
            <a:r>
              <a:rPr lang="da-DK" sz="800" b="1">
                <a:solidFill>
                  <a:schemeClr val="accent1"/>
                </a:solidFill>
              </a:rPr>
              <a:t>CO2 aftryk</a:t>
            </a:r>
          </a:p>
        </p:txBody>
      </p:sp>
      <p:sp>
        <p:nvSpPr>
          <p:cNvPr id="33" name="TextBox 32">
            <a:extLst>
              <a:ext uri="{FF2B5EF4-FFF2-40B4-BE49-F238E27FC236}">
                <a16:creationId xmlns:a16="http://schemas.microsoft.com/office/drawing/2014/main" id="{09621329-AB02-D989-3B93-09290BB21F96}"/>
              </a:ext>
            </a:extLst>
          </p:cNvPr>
          <p:cNvSpPr txBox="1"/>
          <p:nvPr/>
        </p:nvSpPr>
        <p:spPr>
          <a:xfrm>
            <a:off x="9473157" y="4453370"/>
            <a:ext cx="2372400" cy="430887"/>
          </a:xfrm>
          <a:prstGeom prst="rect">
            <a:avLst/>
          </a:prstGeom>
          <a:noFill/>
        </p:spPr>
        <p:txBody>
          <a:bodyPr wrap="square" lIns="0" tIns="0" rIns="0" bIns="0" rtlCol="0">
            <a:spAutoFit/>
          </a:bodyPr>
          <a:lstStyle/>
          <a:p>
            <a:pPr algn="l">
              <a:spcAft>
                <a:spcPts val="600"/>
              </a:spcAft>
            </a:pPr>
            <a:r>
              <a:rPr lang="da-DK" sz="1400" i="1">
                <a:solidFill>
                  <a:schemeClr val="bg1">
                    <a:lumMod val="75000"/>
                  </a:schemeClr>
                </a:solidFill>
              </a:rPr>
              <a:t>Fokus på at reducere CO2-aftrykket</a:t>
            </a:r>
          </a:p>
        </p:txBody>
      </p:sp>
      <p:sp>
        <p:nvSpPr>
          <p:cNvPr id="34" name="Hexagon 33">
            <a:extLst>
              <a:ext uri="{FF2B5EF4-FFF2-40B4-BE49-F238E27FC236}">
                <a16:creationId xmlns:a16="http://schemas.microsoft.com/office/drawing/2014/main" id="{D1F382D2-13C3-3297-EE8A-E8B4364572F7}"/>
              </a:ext>
            </a:extLst>
          </p:cNvPr>
          <p:cNvSpPr/>
          <p:nvPr/>
        </p:nvSpPr>
        <p:spPr>
          <a:xfrm>
            <a:off x="7342909" y="4038833"/>
            <a:ext cx="1379871" cy="1215000"/>
          </a:xfrm>
          <a:prstGeom prst="hexagon">
            <a:avLst/>
          </a:prstGeom>
          <a:no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Aft>
                <a:spcPts val="600"/>
              </a:spcAft>
            </a:pPr>
            <a:endParaRPr lang="da-DK" sz="1400" noProof="0" err="1"/>
          </a:p>
        </p:txBody>
      </p:sp>
      <p:sp>
        <p:nvSpPr>
          <p:cNvPr id="38" name="TextBox 37">
            <a:extLst>
              <a:ext uri="{FF2B5EF4-FFF2-40B4-BE49-F238E27FC236}">
                <a16:creationId xmlns:a16="http://schemas.microsoft.com/office/drawing/2014/main" id="{FC09750C-CEB5-9AEB-BD1C-81866E0A6C3D}"/>
              </a:ext>
            </a:extLst>
          </p:cNvPr>
          <p:cNvSpPr txBox="1"/>
          <p:nvPr/>
        </p:nvSpPr>
        <p:spPr>
          <a:xfrm>
            <a:off x="3659311" y="1074152"/>
            <a:ext cx="1153994" cy="215444"/>
          </a:xfrm>
          <a:prstGeom prst="rect">
            <a:avLst/>
          </a:prstGeom>
          <a:noFill/>
        </p:spPr>
        <p:txBody>
          <a:bodyPr wrap="square" lIns="0" tIns="0" rIns="0" bIns="0" rtlCol="0">
            <a:spAutoFit/>
          </a:bodyPr>
          <a:lstStyle/>
          <a:p>
            <a:pPr algn="ctr">
              <a:spcAft>
                <a:spcPts val="600"/>
              </a:spcAft>
            </a:pPr>
            <a:r>
              <a:rPr lang="da-DK" sz="1400" b="1" i="1">
                <a:solidFill>
                  <a:srgbClr val="002060"/>
                </a:solidFill>
              </a:rPr>
              <a:t>Ordentlighed</a:t>
            </a:r>
          </a:p>
        </p:txBody>
      </p:sp>
      <p:sp>
        <p:nvSpPr>
          <p:cNvPr id="39" name="TextBox 38">
            <a:extLst>
              <a:ext uri="{FF2B5EF4-FFF2-40B4-BE49-F238E27FC236}">
                <a16:creationId xmlns:a16="http://schemas.microsoft.com/office/drawing/2014/main" id="{56F989DA-305C-0AA1-555F-23F6A4723DFB}"/>
              </a:ext>
            </a:extLst>
          </p:cNvPr>
          <p:cNvSpPr txBox="1"/>
          <p:nvPr/>
        </p:nvSpPr>
        <p:spPr>
          <a:xfrm>
            <a:off x="356113" y="2736443"/>
            <a:ext cx="2372400" cy="1077218"/>
          </a:xfrm>
          <a:prstGeom prst="rect">
            <a:avLst/>
          </a:prstGeom>
          <a:noFill/>
        </p:spPr>
        <p:txBody>
          <a:bodyPr wrap="square" lIns="0" tIns="0" rIns="0" bIns="0" rtlCol="0">
            <a:spAutoFit/>
          </a:bodyPr>
          <a:lstStyle/>
          <a:p>
            <a:pPr algn="r">
              <a:spcAft>
                <a:spcPts val="600"/>
              </a:spcAft>
            </a:pPr>
            <a:r>
              <a:rPr lang="da-DK" sz="1400" i="1">
                <a:solidFill>
                  <a:schemeClr val="bg1">
                    <a:lumMod val="75000"/>
                  </a:schemeClr>
                </a:solidFill>
              </a:rPr>
              <a:t>Ingen investeringer i selskaber med brud på FN Global Compact (undtaget ved dialog om fremdrift)</a:t>
            </a:r>
          </a:p>
        </p:txBody>
      </p:sp>
      <p:sp>
        <p:nvSpPr>
          <p:cNvPr id="35" name="Title 1">
            <a:extLst>
              <a:ext uri="{FF2B5EF4-FFF2-40B4-BE49-F238E27FC236}">
                <a16:creationId xmlns:a16="http://schemas.microsoft.com/office/drawing/2014/main" id="{7FA9D321-643D-4479-396C-FFCD977775E7}"/>
              </a:ext>
            </a:extLst>
          </p:cNvPr>
          <p:cNvSpPr txBox="1">
            <a:spLocks/>
          </p:cNvSpPr>
          <p:nvPr/>
        </p:nvSpPr>
        <p:spPr>
          <a:xfrm>
            <a:off x="358775" y="358776"/>
            <a:ext cx="11472863" cy="570962"/>
          </a:xfrm>
          <a:prstGeom prst="rect">
            <a:avLst/>
          </a:prstGeom>
        </p:spPr>
        <p:txBody>
          <a:bodyPr vert="horz" lIns="0" tIns="0" rIns="0" bIns="0" rtlCol="0" anchor="t" anchorCtr="0">
            <a:noAutofit/>
          </a:bodyPr>
          <a:lstStyle>
            <a:lvl1pPr algn="l" defTabSz="914400" rtl="0" eaLnBrk="1" latinLnBrk="0" hangingPunct="1">
              <a:lnSpc>
                <a:spcPct val="83000"/>
              </a:lnSpc>
              <a:spcBef>
                <a:spcPct val="0"/>
              </a:spcBef>
              <a:buNone/>
              <a:defRPr sz="2800" b="1" kern="1200">
                <a:solidFill>
                  <a:schemeClr val="accent1"/>
                </a:solidFill>
                <a:latin typeface="+mj-lt"/>
                <a:ea typeface="+mj-ea"/>
                <a:cs typeface="+mj-cs"/>
              </a:defRPr>
            </a:lvl1pPr>
          </a:lstStyle>
          <a:p>
            <a:r>
              <a:rPr lang="da-DK" dirty="0"/>
              <a:t>BIX Globale Aktier Indeks</a:t>
            </a:r>
            <a:br>
              <a:rPr lang="da-DK" dirty="0">
                <a:latin typeface="Aptos Black" panose="020B0004020202020204" pitchFamily="34" charset="0"/>
              </a:rPr>
            </a:br>
            <a:r>
              <a:rPr lang="en-US" sz="2000" b="0" dirty="0" err="1">
                <a:latin typeface="Aptos Light" panose="020B0004020202020204" pitchFamily="34" charset="0"/>
              </a:rPr>
              <a:t>Ansvarlighed</a:t>
            </a:r>
            <a:endParaRPr lang="en-US" sz="2000" dirty="0"/>
          </a:p>
        </p:txBody>
      </p:sp>
    </p:spTree>
    <p:extLst>
      <p:ext uri="{BB962C8B-B14F-4D97-AF65-F5344CB8AC3E}">
        <p14:creationId xmlns:p14="http://schemas.microsoft.com/office/powerpoint/2010/main" val="3453319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2294823-2705-5E6B-D797-65968F5B019B}"/>
              </a:ext>
            </a:extLst>
          </p:cNvPr>
          <p:cNvSpPr>
            <a:spLocks noGrp="1"/>
          </p:cNvSpPr>
          <p:nvPr>
            <p:ph type="sldNum" sz="quarter" idx="12"/>
          </p:nvPr>
        </p:nvSpPr>
        <p:spPr/>
        <p:txBody>
          <a:bodyPr/>
          <a:lstStyle/>
          <a:p>
            <a:fld id="{23AA811B-2EBD-4900-905E-5BE206449611}" type="slidenum">
              <a:rPr lang="da-DK" smtClean="0"/>
              <a:pPr/>
              <a:t>5</a:t>
            </a:fld>
            <a:endParaRPr lang="da-DK"/>
          </a:p>
        </p:txBody>
      </p:sp>
      <p:sp>
        <p:nvSpPr>
          <p:cNvPr id="6" name="Date Placeholder 5">
            <a:extLst>
              <a:ext uri="{FF2B5EF4-FFF2-40B4-BE49-F238E27FC236}">
                <a16:creationId xmlns:a16="http://schemas.microsoft.com/office/drawing/2014/main" id="{A2572A95-41AE-E039-99F9-918E669533F0}"/>
              </a:ext>
            </a:extLst>
          </p:cNvPr>
          <p:cNvSpPr>
            <a:spLocks noGrp="1"/>
          </p:cNvSpPr>
          <p:nvPr>
            <p:ph type="dt" sz="half" idx="13"/>
          </p:nvPr>
        </p:nvSpPr>
        <p:spPr/>
        <p:txBody>
          <a:bodyPr/>
          <a:lstStyle/>
          <a:p>
            <a:fld id="{9D7C1A83-3665-4C5B-A130-B3EC869B5E8B}" type="datetime2">
              <a:rPr lang="da-DK" smtClean="0"/>
              <a:t>5. februar 2025</a:t>
            </a:fld>
            <a:endParaRPr lang="da-DK"/>
          </a:p>
        </p:txBody>
      </p:sp>
      <p:sp>
        <p:nvSpPr>
          <p:cNvPr id="7" name="Footer Placeholder 6">
            <a:extLst>
              <a:ext uri="{FF2B5EF4-FFF2-40B4-BE49-F238E27FC236}">
                <a16:creationId xmlns:a16="http://schemas.microsoft.com/office/drawing/2014/main" id="{C0A64704-9E46-B8DB-063C-1235830D7306}"/>
              </a:ext>
            </a:extLst>
          </p:cNvPr>
          <p:cNvSpPr>
            <a:spLocks noGrp="1"/>
          </p:cNvSpPr>
          <p:nvPr>
            <p:ph type="ftr" sz="quarter" idx="14"/>
          </p:nvPr>
        </p:nvSpPr>
        <p:spPr/>
        <p:txBody>
          <a:bodyPr/>
          <a:lstStyle/>
          <a:p>
            <a:endParaRPr lang="da-DK"/>
          </a:p>
        </p:txBody>
      </p:sp>
      <p:pic>
        <p:nvPicPr>
          <p:cNvPr id="9" name="Picture 8">
            <a:extLst>
              <a:ext uri="{FF2B5EF4-FFF2-40B4-BE49-F238E27FC236}">
                <a16:creationId xmlns:a16="http://schemas.microsoft.com/office/drawing/2014/main" id="{BAB8D3BE-D54D-42FC-B6A7-04CD4825E71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49013" y="2241175"/>
            <a:ext cx="9673795" cy="4138025"/>
          </a:xfrm>
          <a:prstGeom prst="rect">
            <a:avLst/>
          </a:prstGeom>
        </p:spPr>
      </p:pic>
      <p:sp>
        <p:nvSpPr>
          <p:cNvPr id="10" name="TextBox 9">
            <a:extLst>
              <a:ext uri="{FF2B5EF4-FFF2-40B4-BE49-F238E27FC236}">
                <a16:creationId xmlns:a16="http://schemas.microsoft.com/office/drawing/2014/main" id="{A1661D08-58D9-073A-22A0-7B30E5AC644E}"/>
              </a:ext>
            </a:extLst>
          </p:cNvPr>
          <p:cNvSpPr txBox="1"/>
          <p:nvPr/>
        </p:nvSpPr>
        <p:spPr>
          <a:xfrm>
            <a:off x="358775" y="1116623"/>
            <a:ext cx="9005033" cy="1384995"/>
          </a:xfrm>
          <a:prstGeom prst="rect">
            <a:avLst/>
          </a:prstGeom>
          <a:noFill/>
        </p:spPr>
        <p:txBody>
          <a:bodyPr wrap="square" lIns="0" tIns="0" rIns="0" bIns="0" rtlCol="0">
            <a:spAutoFit/>
          </a:bodyPr>
          <a:lstStyle/>
          <a:p>
            <a:pPr algn="l">
              <a:spcAft>
                <a:spcPts val="600"/>
              </a:spcAft>
            </a:pPr>
            <a:r>
              <a:rPr lang="en-US" sz="1400" dirty="0" err="1">
                <a:solidFill>
                  <a:schemeClr val="accent1"/>
                </a:solidFill>
                <a:latin typeface="Aptos Light" panose="020B0004020202020204" pitchFamily="34" charset="0"/>
              </a:rPr>
              <a:t>Nyt</a:t>
            </a:r>
            <a:r>
              <a:rPr lang="en-US" sz="1400" dirty="0">
                <a:solidFill>
                  <a:schemeClr val="accent1"/>
                </a:solidFill>
                <a:latin typeface="Aptos Light" panose="020B0004020202020204" pitchFamily="34" charset="0"/>
              </a:rPr>
              <a:t> benchmark: </a:t>
            </a:r>
            <a:r>
              <a:rPr lang="en-US" sz="1400" dirty="0">
                <a:solidFill>
                  <a:schemeClr val="accent1"/>
                </a:solidFill>
                <a:latin typeface="Aptos Black" panose="020B0004020202020204" pitchFamily="34" charset="0"/>
              </a:rPr>
              <a:t>MSCI World</a:t>
            </a:r>
          </a:p>
          <a:p>
            <a:pPr marL="285750" indent="-285750" algn="l">
              <a:spcAft>
                <a:spcPts val="600"/>
              </a:spcAft>
              <a:buFont typeface="Arial" panose="020B0604020202020204" pitchFamily="34" charset="0"/>
              <a:buChar char="•"/>
            </a:pPr>
            <a:r>
              <a:rPr lang="en-US" sz="1400" dirty="0" err="1">
                <a:solidFill>
                  <a:schemeClr val="accent1"/>
                </a:solidFill>
                <a:latin typeface="Aptos Light" panose="020B0004020202020204" pitchFamily="34" charset="0"/>
              </a:rPr>
              <a:t>Markedsstandard</a:t>
            </a:r>
            <a:endParaRPr lang="en-US" sz="1400" dirty="0">
              <a:solidFill>
                <a:schemeClr val="accent1"/>
              </a:solidFill>
              <a:latin typeface="Aptos Light" panose="020B0004020202020204" pitchFamily="34" charset="0"/>
            </a:endParaRPr>
          </a:p>
          <a:p>
            <a:pPr marL="285750" indent="-285750" algn="l">
              <a:spcAft>
                <a:spcPts val="600"/>
              </a:spcAft>
              <a:buFont typeface="Arial" panose="020B0604020202020204" pitchFamily="34" charset="0"/>
              <a:buChar char="•"/>
            </a:pPr>
            <a:r>
              <a:rPr lang="en-US" sz="1400" dirty="0" err="1">
                <a:solidFill>
                  <a:schemeClr val="accent1"/>
                </a:solidFill>
                <a:latin typeface="Aptos Light" panose="020B0004020202020204" pitchFamily="34" charset="0"/>
              </a:rPr>
              <a:t>Lettere</a:t>
            </a:r>
            <a:r>
              <a:rPr lang="en-US" sz="1400" dirty="0">
                <a:solidFill>
                  <a:schemeClr val="accent1"/>
                </a:solidFill>
                <a:latin typeface="Aptos Light" panose="020B0004020202020204" pitchFamily="34" charset="0"/>
              </a:rPr>
              <a:t> at </a:t>
            </a:r>
            <a:r>
              <a:rPr lang="en-US" sz="1400" dirty="0" err="1">
                <a:solidFill>
                  <a:schemeClr val="accent1"/>
                </a:solidFill>
                <a:latin typeface="Aptos Light" panose="020B0004020202020204" pitchFamily="34" charset="0"/>
              </a:rPr>
              <a:t>styre</a:t>
            </a:r>
            <a:r>
              <a:rPr lang="en-US" sz="1400" dirty="0">
                <a:solidFill>
                  <a:schemeClr val="accent1"/>
                </a:solidFill>
                <a:latin typeface="Aptos Light" panose="020B0004020202020204" pitchFamily="34" charset="0"/>
              </a:rPr>
              <a:t> </a:t>
            </a:r>
            <a:r>
              <a:rPr lang="en-US" sz="1400" dirty="0" err="1">
                <a:solidFill>
                  <a:schemeClr val="accent1"/>
                </a:solidFill>
                <a:latin typeface="Aptos Light" panose="020B0004020202020204" pitchFamily="34" charset="0"/>
              </a:rPr>
              <a:t>efter</a:t>
            </a:r>
            <a:r>
              <a:rPr lang="en-US" sz="1400" dirty="0">
                <a:solidFill>
                  <a:schemeClr val="accent1"/>
                </a:solidFill>
                <a:latin typeface="Aptos Light" panose="020B0004020202020204" pitchFamily="34" charset="0"/>
              </a:rPr>
              <a:t> (</a:t>
            </a:r>
            <a:r>
              <a:rPr lang="en-US" sz="1400" dirty="0" err="1">
                <a:solidFill>
                  <a:schemeClr val="accent1"/>
                </a:solidFill>
                <a:latin typeface="Aptos Light" panose="020B0004020202020204" pitchFamily="34" charset="0"/>
              </a:rPr>
              <a:t>ingen</a:t>
            </a:r>
            <a:r>
              <a:rPr lang="en-US" sz="1400" dirty="0">
                <a:solidFill>
                  <a:schemeClr val="accent1"/>
                </a:solidFill>
                <a:latin typeface="Aptos Light" panose="020B0004020202020204" pitchFamily="34" charset="0"/>
              </a:rPr>
              <a:t> store “hop” </a:t>
            </a:r>
            <a:r>
              <a:rPr lang="en-US" sz="1400" dirty="0" err="1">
                <a:solidFill>
                  <a:schemeClr val="accent1"/>
                </a:solidFill>
                <a:latin typeface="Aptos Light" panose="020B0004020202020204" pitchFamily="34" charset="0"/>
              </a:rPr>
              <a:t>i</a:t>
            </a:r>
            <a:r>
              <a:rPr lang="en-US" sz="1400" dirty="0">
                <a:solidFill>
                  <a:schemeClr val="accent1"/>
                </a:solidFill>
                <a:latin typeface="Aptos Light" panose="020B0004020202020204" pitchFamily="34" charset="0"/>
              </a:rPr>
              <a:t> </a:t>
            </a:r>
            <a:r>
              <a:rPr lang="en-US" sz="1400" dirty="0" err="1">
                <a:solidFill>
                  <a:schemeClr val="accent1"/>
                </a:solidFill>
                <a:latin typeface="Aptos Light" panose="020B0004020202020204" pitchFamily="34" charset="0"/>
              </a:rPr>
              <a:t>indeksvægte</a:t>
            </a:r>
            <a:r>
              <a:rPr lang="en-US" sz="1400" dirty="0">
                <a:solidFill>
                  <a:schemeClr val="accent1"/>
                </a:solidFill>
                <a:latin typeface="Aptos Light" panose="020B0004020202020204" pitchFamily="34" charset="0"/>
              </a:rPr>
              <a:t> </a:t>
            </a:r>
            <a:r>
              <a:rPr lang="en-US" sz="1400" dirty="0" err="1">
                <a:solidFill>
                  <a:schemeClr val="accent1"/>
                </a:solidFill>
                <a:latin typeface="Aptos Light" panose="020B0004020202020204" pitchFamily="34" charset="0"/>
              </a:rPr>
              <a:t>i</a:t>
            </a:r>
            <a:r>
              <a:rPr lang="en-US" sz="1400" dirty="0">
                <a:solidFill>
                  <a:schemeClr val="accent1"/>
                </a:solidFill>
                <a:latin typeface="Aptos Light" panose="020B0004020202020204" pitchFamily="34" charset="0"/>
              </a:rPr>
              <a:t> </a:t>
            </a:r>
            <a:r>
              <a:rPr lang="en-US" sz="1400" dirty="0" err="1">
                <a:solidFill>
                  <a:schemeClr val="accent1"/>
                </a:solidFill>
                <a:latin typeface="Aptos Light" panose="020B0004020202020204" pitchFamily="34" charset="0"/>
              </a:rPr>
              <a:t>forbindelse</a:t>
            </a:r>
            <a:r>
              <a:rPr lang="en-US" sz="1400" dirty="0">
                <a:solidFill>
                  <a:schemeClr val="accent1"/>
                </a:solidFill>
                <a:latin typeface="Aptos Light" panose="020B0004020202020204" pitchFamily="34" charset="0"/>
              </a:rPr>
              <a:t> med MSCI’s </a:t>
            </a:r>
            <a:r>
              <a:rPr lang="en-US" sz="1400" dirty="0" err="1">
                <a:solidFill>
                  <a:schemeClr val="accent1"/>
                </a:solidFill>
                <a:latin typeface="Aptos Light" panose="020B0004020202020204" pitchFamily="34" charset="0"/>
              </a:rPr>
              <a:t>kvartalsvise</a:t>
            </a:r>
            <a:r>
              <a:rPr lang="en-US" sz="1400" dirty="0">
                <a:solidFill>
                  <a:schemeClr val="accent1"/>
                </a:solidFill>
                <a:latin typeface="Aptos Light" panose="020B0004020202020204" pitchFamily="34" charset="0"/>
              </a:rPr>
              <a:t> </a:t>
            </a:r>
            <a:r>
              <a:rPr lang="en-US" sz="1400" dirty="0" err="1">
                <a:solidFill>
                  <a:schemeClr val="accent1"/>
                </a:solidFill>
                <a:latin typeface="Aptos Light" panose="020B0004020202020204" pitchFamily="34" charset="0"/>
              </a:rPr>
              <a:t>indeksrebalanceringer</a:t>
            </a:r>
            <a:r>
              <a:rPr lang="en-US" sz="1400" dirty="0">
                <a:solidFill>
                  <a:schemeClr val="accent1"/>
                </a:solidFill>
                <a:latin typeface="Aptos Light" panose="020B0004020202020204" pitchFamily="34" charset="0"/>
              </a:rPr>
              <a:t>)</a:t>
            </a:r>
          </a:p>
          <a:p>
            <a:pPr marL="285750" indent="-285750" algn="l">
              <a:spcAft>
                <a:spcPts val="600"/>
              </a:spcAft>
              <a:buFont typeface="Arial" panose="020B0604020202020204" pitchFamily="34" charset="0"/>
              <a:buChar char="•"/>
            </a:pPr>
            <a:r>
              <a:rPr lang="en-US" sz="1400" dirty="0" err="1">
                <a:solidFill>
                  <a:schemeClr val="accent1"/>
                </a:solidFill>
                <a:latin typeface="Aptos Light" panose="020B0004020202020204" pitchFamily="34" charset="0"/>
              </a:rPr>
              <a:t>Samme</a:t>
            </a:r>
            <a:r>
              <a:rPr lang="en-US" sz="1400" dirty="0">
                <a:solidFill>
                  <a:schemeClr val="accent1"/>
                </a:solidFill>
                <a:latin typeface="Aptos Light" panose="020B0004020202020204" pitchFamily="34" charset="0"/>
              </a:rPr>
              <a:t> </a:t>
            </a:r>
            <a:r>
              <a:rPr lang="en-US" sz="1400" dirty="0" err="1">
                <a:solidFill>
                  <a:schemeClr val="accent1"/>
                </a:solidFill>
                <a:latin typeface="Aptos Light" panose="020B0004020202020204" pitchFamily="34" charset="0"/>
              </a:rPr>
              <a:t>langsigtede</a:t>
            </a:r>
            <a:r>
              <a:rPr lang="en-US" sz="1400" dirty="0">
                <a:solidFill>
                  <a:schemeClr val="accent1"/>
                </a:solidFill>
                <a:latin typeface="Aptos Light" panose="020B0004020202020204" pitchFamily="34" charset="0"/>
              </a:rPr>
              <a:t> </a:t>
            </a:r>
            <a:r>
              <a:rPr lang="en-US" sz="1400" dirty="0" err="1">
                <a:solidFill>
                  <a:schemeClr val="accent1"/>
                </a:solidFill>
                <a:latin typeface="Aptos Light" panose="020B0004020202020204" pitchFamily="34" charset="0"/>
              </a:rPr>
              <a:t>afkast</a:t>
            </a:r>
            <a:r>
              <a:rPr lang="en-US" sz="1400" dirty="0">
                <a:solidFill>
                  <a:schemeClr val="accent1"/>
                </a:solidFill>
                <a:latin typeface="Aptos Light" panose="020B0004020202020204" pitchFamily="34" charset="0"/>
              </a:rPr>
              <a:t> </a:t>
            </a:r>
            <a:r>
              <a:rPr lang="en-US" sz="1400" dirty="0" err="1">
                <a:solidFill>
                  <a:schemeClr val="accent1"/>
                </a:solidFill>
                <a:latin typeface="Aptos Light" panose="020B0004020202020204" pitchFamily="34" charset="0"/>
              </a:rPr>
              <a:t>som</a:t>
            </a:r>
            <a:r>
              <a:rPr lang="en-US" sz="1400" dirty="0">
                <a:solidFill>
                  <a:schemeClr val="accent1"/>
                </a:solidFill>
                <a:latin typeface="Aptos Light" panose="020B0004020202020204" pitchFamily="34" charset="0"/>
              </a:rPr>
              <a:t> </a:t>
            </a:r>
            <a:r>
              <a:rPr lang="en-US" sz="1400" dirty="0" err="1">
                <a:solidFill>
                  <a:schemeClr val="accent1"/>
                </a:solidFill>
                <a:latin typeface="Aptos Light" panose="020B0004020202020204" pitchFamily="34" charset="0"/>
              </a:rPr>
              <a:t>før</a:t>
            </a:r>
            <a:endParaRPr lang="en-US" sz="1400" dirty="0">
              <a:solidFill>
                <a:schemeClr val="accent1"/>
              </a:solidFill>
              <a:latin typeface="Aptos Light" panose="020B0004020202020204" pitchFamily="34" charset="0"/>
            </a:endParaRPr>
          </a:p>
          <a:p>
            <a:pPr algn="l">
              <a:spcAft>
                <a:spcPts val="600"/>
              </a:spcAft>
            </a:pPr>
            <a:endParaRPr lang="en-DK" sz="1400" dirty="0">
              <a:solidFill>
                <a:schemeClr val="accent1"/>
              </a:solidFill>
              <a:latin typeface="Aptos Light" panose="020B0004020202020204" pitchFamily="34" charset="0"/>
            </a:endParaRPr>
          </a:p>
        </p:txBody>
      </p:sp>
      <p:sp>
        <p:nvSpPr>
          <p:cNvPr id="8" name="Title 7">
            <a:extLst>
              <a:ext uri="{FF2B5EF4-FFF2-40B4-BE49-F238E27FC236}">
                <a16:creationId xmlns:a16="http://schemas.microsoft.com/office/drawing/2014/main" id="{2E233FA8-1866-7F38-9B8D-6DDFCACE9B23}"/>
              </a:ext>
            </a:extLst>
          </p:cNvPr>
          <p:cNvSpPr>
            <a:spLocks noGrp="1"/>
          </p:cNvSpPr>
          <p:nvPr>
            <p:ph type="title"/>
          </p:nvPr>
        </p:nvSpPr>
        <p:spPr/>
        <p:txBody>
          <a:bodyPr/>
          <a:lstStyle/>
          <a:p>
            <a:r>
              <a:rPr lang="da-DK" dirty="0"/>
              <a:t>BIX Globale Aktier Indeks</a:t>
            </a:r>
            <a:br>
              <a:rPr lang="da-DK" dirty="0">
                <a:latin typeface="Aptos Black" panose="020B0004020202020204" pitchFamily="34" charset="0"/>
              </a:rPr>
            </a:br>
            <a:r>
              <a:rPr lang="da-DK" sz="2000" b="0" dirty="0">
                <a:latin typeface="Aptos Light" panose="020B0004020202020204" pitchFamily="34" charset="0"/>
              </a:rPr>
              <a:t>Ændring af benchmark pr. 1</a:t>
            </a:r>
            <a:r>
              <a:rPr lang="en-DK" sz="2000" b="0" dirty="0">
                <a:latin typeface="Aptos Light" panose="020B0004020202020204" pitchFamily="34" charset="0"/>
              </a:rPr>
              <a:t>8</a:t>
            </a:r>
            <a:r>
              <a:rPr lang="da-DK" sz="2000" b="0" dirty="0">
                <a:latin typeface="Aptos Light" panose="020B0004020202020204" pitchFamily="34" charset="0"/>
              </a:rPr>
              <a:t>. november 2024</a:t>
            </a:r>
            <a:endParaRPr lang="en-DK" sz="2000" dirty="0"/>
          </a:p>
        </p:txBody>
      </p:sp>
    </p:spTree>
    <p:extLst>
      <p:ext uri="{BB962C8B-B14F-4D97-AF65-F5344CB8AC3E}">
        <p14:creationId xmlns:p14="http://schemas.microsoft.com/office/powerpoint/2010/main" val="1854365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52FB3-0664-D2EB-F1D5-4D39715FDCC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AF191DF-2888-2552-5DEA-CB24391C99F9}"/>
              </a:ext>
            </a:extLst>
          </p:cNvPr>
          <p:cNvSpPr txBox="1"/>
          <p:nvPr/>
        </p:nvSpPr>
        <p:spPr>
          <a:xfrm>
            <a:off x="440043" y="1372792"/>
            <a:ext cx="3556061" cy="1261884"/>
          </a:xfrm>
          <a:prstGeom prst="rect">
            <a:avLst/>
          </a:prstGeom>
          <a:noFill/>
        </p:spPr>
        <p:txBody>
          <a:bodyPr wrap="square">
            <a:spAutoFit/>
          </a:bodyPr>
          <a:lstStyle/>
          <a:p>
            <a:r>
              <a:rPr lang="en-US" sz="2000" b="1" dirty="0" err="1">
                <a:solidFill>
                  <a:srgbClr val="09305F"/>
                </a:solidFill>
              </a:rPr>
              <a:t>Teori</a:t>
            </a:r>
            <a:endParaRPr lang="en-US" sz="2000" b="1" dirty="0">
              <a:solidFill>
                <a:srgbClr val="09305F"/>
              </a:solidFill>
            </a:endParaRPr>
          </a:p>
          <a:p>
            <a:pPr marL="342900" indent="-342900">
              <a:buFont typeface="Arial" panose="020B0604020202020204" pitchFamily="34" charset="0"/>
              <a:buChar char="•"/>
            </a:pPr>
            <a:r>
              <a:rPr lang="en-US" sz="1400" dirty="0" err="1">
                <a:solidFill>
                  <a:srgbClr val="09305F"/>
                </a:solidFill>
              </a:rPr>
              <a:t>Indeks</a:t>
            </a:r>
            <a:r>
              <a:rPr lang="en-US" sz="1400" dirty="0">
                <a:solidFill>
                  <a:srgbClr val="09305F"/>
                </a:solidFill>
              </a:rPr>
              <a:t> </a:t>
            </a:r>
            <a:r>
              <a:rPr lang="en-US" sz="1400" dirty="0" err="1">
                <a:solidFill>
                  <a:srgbClr val="09305F"/>
                </a:solidFill>
              </a:rPr>
              <a:t>replikeres</a:t>
            </a:r>
            <a:r>
              <a:rPr lang="en-US" sz="1400" dirty="0">
                <a:solidFill>
                  <a:srgbClr val="09305F"/>
                </a:solidFill>
              </a:rPr>
              <a:t> </a:t>
            </a:r>
            <a:r>
              <a:rPr lang="en-US" sz="1400" dirty="0" err="1">
                <a:solidFill>
                  <a:srgbClr val="09305F"/>
                </a:solidFill>
              </a:rPr>
              <a:t>ved</a:t>
            </a:r>
            <a:r>
              <a:rPr lang="en-US" sz="1400" dirty="0">
                <a:solidFill>
                  <a:srgbClr val="09305F"/>
                </a:solidFill>
              </a:rPr>
              <a:t> at </a:t>
            </a:r>
            <a:r>
              <a:rPr lang="en-US" sz="1400" dirty="0" err="1">
                <a:solidFill>
                  <a:srgbClr val="09305F"/>
                </a:solidFill>
              </a:rPr>
              <a:t>holde</a:t>
            </a:r>
            <a:r>
              <a:rPr lang="en-US" sz="1400" dirty="0">
                <a:solidFill>
                  <a:srgbClr val="09305F"/>
                </a:solidFill>
              </a:rPr>
              <a:t> alle </a:t>
            </a:r>
            <a:r>
              <a:rPr lang="en-US" sz="1400" dirty="0" err="1">
                <a:solidFill>
                  <a:srgbClr val="09305F"/>
                </a:solidFill>
              </a:rPr>
              <a:t>indeksets</a:t>
            </a:r>
            <a:r>
              <a:rPr lang="en-US" sz="1400" dirty="0">
                <a:solidFill>
                  <a:srgbClr val="09305F"/>
                </a:solidFill>
              </a:rPr>
              <a:t> positioner </a:t>
            </a:r>
            <a:r>
              <a:rPr lang="en-US" sz="1400" dirty="0" err="1">
                <a:solidFill>
                  <a:srgbClr val="09305F"/>
                </a:solidFill>
              </a:rPr>
              <a:t>og</a:t>
            </a:r>
            <a:r>
              <a:rPr lang="en-US" sz="1400" dirty="0">
                <a:solidFill>
                  <a:srgbClr val="09305F"/>
                </a:solidFill>
              </a:rPr>
              <a:t> med </a:t>
            </a:r>
            <a:r>
              <a:rPr lang="en-US" sz="1400" dirty="0" err="1">
                <a:solidFill>
                  <a:srgbClr val="09305F"/>
                </a:solidFill>
              </a:rPr>
              <a:t>samme</a:t>
            </a:r>
            <a:r>
              <a:rPr lang="en-US" sz="1400" dirty="0">
                <a:solidFill>
                  <a:srgbClr val="09305F"/>
                </a:solidFill>
              </a:rPr>
              <a:t> </a:t>
            </a:r>
            <a:r>
              <a:rPr lang="en-US" sz="1400" dirty="0" err="1">
                <a:solidFill>
                  <a:srgbClr val="09305F"/>
                </a:solidFill>
              </a:rPr>
              <a:t>vægte</a:t>
            </a:r>
            <a:r>
              <a:rPr lang="en-US" sz="1400" dirty="0">
                <a:solidFill>
                  <a:srgbClr val="09305F"/>
                </a:solidFill>
              </a:rPr>
              <a:t> </a:t>
            </a:r>
            <a:r>
              <a:rPr lang="en-US" sz="1400" dirty="0" err="1">
                <a:solidFill>
                  <a:srgbClr val="09305F"/>
                </a:solidFill>
              </a:rPr>
              <a:t>som</a:t>
            </a:r>
            <a:r>
              <a:rPr lang="en-US" sz="1400" dirty="0">
                <a:solidFill>
                  <a:srgbClr val="09305F"/>
                </a:solidFill>
              </a:rPr>
              <a:t> </a:t>
            </a:r>
            <a:r>
              <a:rPr lang="en-US" sz="1400" dirty="0" err="1">
                <a:solidFill>
                  <a:srgbClr val="09305F"/>
                </a:solidFill>
              </a:rPr>
              <a:t>i</a:t>
            </a:r>
            <a:r>
              <a:rPr lang="en-US" sz="1400" dirty="0">
                <a:solidFill>
                  <a:srgbClr val="09305F"/>
                </a:solidFill>
              </a:rPr>
              <a:t> </a:t>
            </a:r>
            <a:r>
              <a:rPr lang="en-US" sz="1400" dirty="0" err="1">
                <a:solidFill>
                  <a:srgbClr val="09305F"/>
                </a:solidFill>
              </a:rPr>
              <a:t>indekset</a:t>
            </a:r>
            <a:r>
              <a:rPr lang="en-US" sz="1400" dirty="0">
                <a:solidFill>
                  <a:srgbClr val="09305F"/>
                </a:solidFill>
              </a:rPr>
              <a:t> </a:t>
            </a:r>
            <a:r>
              <a:rPr lang="en-US" sz="1400" i="1" dirty="0">
                <a:solidFill>
                  <a:srgbClr val="09305F"/>
                </a:solidFill>
              </a:rPr>
              <a:t>(William F. Sharpe)</a:t>
            </a:r>
          </a:p>
        </p:txBody>
      </p:sp>
      <p:sp>
        <p:nvSpPr>
          <p:cNvPr id="6" name="Title 7">
            <a:extLst>
              <a:ext uri="{FF2B5EF4-FFF2-40B4-BE49-F238E27FC236}">
                <a16:creationId xmlns:a16="http://schemas.microsoft.com/office/drawing/2014/main" id="{00127C30-308F-26FA-AEE7-8AC4F65B53F5}"/>
              </a:ext>
            </a:extLst>
          </p:cNvPr>
          <p:cNvSpPr txBox="1">
            <a:spLocks/>
          </p:cNvSpPr>
          <p:nvPr/>
        </p:nvSpPr>
        <p:spPr>
          <a:xfrm>
            <a:off x="511175" y="511176"/>
            <a:ext cx="11472863" cy="1072800"/>
          </a:xfrm>
          <a:prstGeom prst="rect">
            <a:avLst/>
          </a:prstGeom>
        </p:spPr>
        <p:txBody>
          <a:bodyPr vert="horz" lIns="0" tIns="0" rIns="0" bIns="0" rtlCol="0" anchor="t" anchorCtr="0">
            <a:noAutofit/>
          </a:bodyPr>
          <a:lstStyle>
            <a:lvl1pPr algn="l" defTabSz="914400" rtl="0" eaLnBrk="1" latinLnBrk="0" hangingPunct="1">
              <a:lnSpc>
                <a:spcPct val="83000"/>
              </a:lnSpc>
              <a:spcBef>
                <a:spcPct val="0"/>
              </a:spcBef>
              <a:buNone/>
              <a:defRPr sz="2800" b="1" kern="1200">
                <a:solidFill>
                  <a:schemeClr val="accent1"/>
                </a:solidFill>
                <a:latin typeface="+mj-lt"/>
                <a:ea typeface="+mj-ea"/>
                <a:cs typeface="+mj-cs"/>
              </a:defRPr>
            </a:lvl1pPr>
          </a:lstStyle>
          <a:p>
            <a:r>
              <a:rPr lang="da-DK" dirty="0" err="1"/>
              <a:t>Indeksreplikering</a:t>
            </a:r>
            <a:r>
              <a:rPr lang="da-DK" dirty="0"/>
              <a:t> – hvor svært kan det være?</a:t>
            </a:r>
            <a:br>
              <a:rPr lang="da-DK" dirty="0">
                <a:latin typeface="Aptos Black" panose="020B0004020202020204" pitchFamily="34" charset="0"/>
              </a:rPr>
            </a:br>
            <a:r>
              <a:rPr lang="da-DK" sz="2000" b="0" dirty="0">
                <a:latin typeface="Aptos Light" panose="020B0004020202020204" pitchFamily="34" charset="0"/>
              </a:rPr>
              <a:t>Teori og praksis</a:t>
            </a:r>
            <a:endParaRPr lang="en-DK" sz="2000" dirty="0"/>
          </a:p>
        </p:txBody>
      </p:sp>
      <p:sp>
        <p:nvSpPr>
          <p:cNvPr id="8" name="TextBox 7">
            <a:extLst>
              <a:ext uri="{FF2B5EF4-FFF2-40B4-BE49-F238E27FC236}">
                <a16:creationId xmlns:a16="http://schemas.microsoft.com/office/drawing/2014/main" id="{B0E1E7D6-4E92-5C83-C92D-36E26CD79D1B}"/>
              </a:ext>
            </a:extLst>
          </p:cNvPr>
          <p:cNvSpPr txBox="1"/>
          <p:nvPr/>
        </p:nvSpPr>
        <p:spPr>
          <a:xfrm>
            <a:off x="5560097" y="1381311"/>
            <a:ext cx="3556061" cy="4529445"/>
          </a:xfrm>
          <a:prstGeom prst="rect">
            <a:avLst/>
          </a:prstGeom>
          <a:noFill/>
        </p:spPr>
        <p:txBody>
          <a:bodyPr wrap="square">
            <a:spAutoFit/>
          </a:bodyPr>
          <a:lstStyle/>
          <a:p>
            <a:r>
              <a:rPr lang="en-US" sz="2000" b="1" dirty="0" err="1">
                <a:solidFill>
                  <a:srgbClr val="09305F"/>
                </a:solidFill>
              </a:rPr>
              <a:t>Praksis</a:t>
            </a:r>
            <a:endParaRPr lang="en-US" sz="2000" b="1" dirty="0">
              <a:solidFill>
                <a:srgbClr val="09305F"/>
              </a:solidFill>
            </a:endParaRPr>
          </a:p>
          <a:p>
            <a:pPr marL="342900" indent="-342900">
              <a:spcAft>
                <a:spcPts val="1000"/>
              </a:spcAft>
              <a:buFont typeface="Arial" panose="020B0604020202020204" pitchFamily="34" charset="0"/>
              <a:buChar char="•"/>
            </a:pPr>
            <a:r>
              <a:rPr lang="en-US" sz="1400" dirty="0" err="1">
                <a:solidFill>
                  <a:srgbClr val="09305F"/>
                </a:solidFill>
              </a:rPr>
              <a:t>Eksklusion</a:t>
            </a:r>
            <a:r>
              <a:rPr lang="en-US" sz="1400" dirty="0">
                <a:solidFill>
                  <a:srgbClr val="09305F"/>
                </a:solidFill>
              </a:rPr>
              <a:t> </a:t>
            </a:r>
            <a:r>
              <a:rPr lang="en-US" sz="1400" dirty="0" err="1">
                <a:solidFill>
                  <a:srgbClr val="09305F"/>
                </a:solidFill>
              </a:rPr>
              <a:t>af</a:t>
            </a:r>
            <a:r>
              <a:rPr lang="en-US" sz="1400" dirty="0">
                <a:solidFill>
                  <a:srgbClr val="09305F"/>
                </a:solidFill>
              </a:rPr>
              <a:t> </a:t>
            </a:r>
            <a:r>
              <a:rPr lang="en-US" sz="1400" dirty="0" err="1">
                <a:solidFill>
                  <a:srgbClr val="09305F"/>
                </a:solidFill>
              </a:rPr>
              <a:t>udvalgte</a:t>
            </a:r>
            <a:r>
              <a:rPr lang="en-US" sz="1400" dirty="0">
                <a:solidFill>
                  <a:srgbClr val="09305F"/>
                </a:solidFill>
              </a:rPr>
              <a:t> </a:t>
            </a:r>
            <a:r>
              <a:rPr lang="en-US" sz="1400" dirty="0" err="1">
                <a:solidFill>
                  <a:srgbClr val="09305F"/>
                </a:solidFill>
              </a:rPr>
              <a:t>selskaber</a:t>
            </a:r>
            <a:endParaRPr lang="en-US" sz="1400" dirty="0">
              <a:solidFill>
                <a:srgbClr val="09305F"/>
              </a:solidFill>
            </a:endParaRPr>
          </a:p>
          <a:p>
            <a:pPr marL="342900" indent="-342900">
              <a:spcAft>
                <a:spcPts val="1000"/>
              </a:spcAft>
              <a:buFont typeface="Arial" panose="020B0604020202020204" pitchFamily="34" charset="0"/>
              <a:buChar char="•"/>
            </a:pPr>
            <a:r>
              <a:rPr lang="en-US" sz="1400" dirty="0" err="1">
                <a:solidFill>
                  <a:srgbClr val="09305F"/>
                </a:solidFill>
              </a:rPr>
              <a:t>Løbende</a:t>
            </a:r>
            <a:r>
              <a:rPr lang="en-US" sz="1400" dirty="0">
                <a:solidFill>
                  <a:srgbClr val="09305F"/>
                </a:solidFill>
              </a:rPr>
              <a:t> in- &amp; outflow </a:t>
            </a:r>
            <a:r>
              <a:rPr lang="en-US" sz="1400" dirty="0" err="1">
                <a:solidFill>
                  <a:srgbClr val="09305F"/>
                </a:solidFill>
              </a:rPr>
              <a:t>i</a:t>
            </a:r>
            <a:r>
              <a:rPr lang="en-US" sz="1400" dirty="0">
                <a:solidFill>
                  <a:srgbClr val="09305F"/>
                </a:solidFill>
              </a:rPr>
              <a:t> </a:t>
            </a:r>
            <a:r>
              <a:rPr lang="en-US" sz="1400" dirty="0" err="1">
                <a:solidFill>
                  <a:srgbClr val="09305F"/>
                </a:solidFill>
              </a:rPr>
              <a:t>foreningen</a:t>
            </a:r>
            <a:endParaRPr lang="en-US" sz="1400" dirty="0">
              <a:solidFill>
                <a:srgbClr val="09305F"/>
              </a:solidFill>
            </a:endParaRPr>
          </a:p>
          <a:p>
            <a:pPr marL="342900" indent="-342900">
              <a:spcAft>
                <a:spcPts val="1000"/>
              </a:spcAft>
              <a:buFont typeface="Arial" panose="020B0604020202020204" pitchFamily="34" charset="0"/>
              <a:buChar char="•"/>
            </a:pPr>
            <a:r>
              <a:rPr lang="en-US" sz="1400" dirty="0">
                <a:solidFill>
                  <a:srgbClr val="09305F"/>
                </a:solidFill>
              </a:rPr>
              <a:t>Minimum trade size</a:t>
            </a:r>
          </a:p>
          <a:p>
            <a:pPr marL="342900" indent="-342900">
              <a:spcAft>
                <a:spcPts val="1000"/>
              </a:spcAft>
              <a:buFont typeface="Arial" panose="020B0604020202020204" pitchFamily="34" charset="0"/>
              <a:buChar char="•"/>
            </a:pPr>
            <a:r>
              <a:rPr lang="en-US" sz="1400" dirty="0">
                <a:solidFill>
                  <a:srgbClr val="09305F"/>
                </a:solidFill>
              </a:rPr>
              <a:t>Corporate actions (M&amp;A’s, emission &amp; </a:t>
            </a:r>
            <a:r>
              <a:rPr lang="en-US" sz="1400" dirty="0" err="1">
                <a:solidFill>
                  <a:srgbClr val="09305F"/>
                </a:solidFill>
              </a:rPr>
              <a:t>tilbagekøb</a:t>
            </a:r>
            <a:r>
              <a:rPr lang="en-US" sz="1400" dirty="0">
                <a:solidFill>
                  <a:srgbClr val="09305F"/>
                </a:solidFill>
              </a:rPr>
              <a:t>, </a:t>
            </a:r>
            <a:r>
              <a:rPr lang="en-US" sz="1400" dirty="0" err="1">
                <a:solidFill>
                  <a:srgbClr val="09305F"/>
                </a:solidFill>
              </a:rPr>
              <a:t>udbytter</a:t>
            </a:r>
            <a:r>
              <a:rPr lang="en-US" sz="1400" dirty="0">
                <a:solidFill>
                  <a:srgbClr val="09305F"/>
                </a:solidFill>
              </a:rPr>
              <a:t> etc.)</a:t>
            </a:r>
          </a:p>
          <a:p>
            <a:pPr marL="342900" indent="-342900">
              <a:spcAft>
                <a:spcPts val="1000"/>
              </a:spcAft>
              <a:buFont typeface="Arial" panose="020B0604020202020204" pitchFamily="34" charset="0"/>
              <a:buChar char="•"/>
            </a:pPr>
            <a:r>
              <a:rPr lang="en-US" sz="1400" dirty="0" err="1">
                <a:solidFill>
                  <a:srgbClr val="09305F"/>
                </a:solidFill>
              </a:rPr>
              <a:t>Ændringer</a:t>
            </a:r>
            <a:r>
              <a:rPr lang="en-US" sz="1400" dirty="0">
                <a:solidFill>
                  <a:srgbClr val="09305F"/>
                </a:solidFill>
              </a:rPr>
              <a:t> </a:t>
            </a:r>
            <a:r>
              <a:rPr lang="en-US" sz="1400" dirty="0" err="1">
                <a:solidFill>
                  <a:srgbClr val="09305F"/>
                </a:solidFill>
              </a:rPr>
              <a:t>i</a:t>
            </a:r>
            <a:r>
              <a:rPr lang="en-US" sz="1400" dirty="0">
                <a:solidFill>
                  <a:srgbClr val="09305F"/>
                </a:solidFill>
              </a:rPr>
              <a:t> </a:t>
            </a:r>
            <a:r>
              <a:rPr lang="en-US" sz="1400" dirty="0" err="1">
                <a:solidFill>
                  <a:srgbClr val="09305F"/>
                </a:solidFill>
              </a:rPr>
              <a:t>selskabers</a:t>
            </a:r>
            <a:r>
              <a:rPr lang="en-US" sz="1400" dirty="0">
                <a:solidFill>
                  <a:srgbClr val="09305F"/>
                </a:solidFill>
              </a:rPr>
              <a:t> compliance (SFDR, EU-</a:t>
            </a:r>
            <a:r>
              <a:rPr lang="en-US" sz="1400" dirty="0" err="1">
                <a:solidFill>
                  <a:srgbClr val="09305F"/>
                </a:solidFill>
              </a:rPr>
              <a:t>taksonomi</a:t>
            </a:r>
            <a:r>
              <a:rPr lang="en-US" sz="1400" dirty="0">
                <a:solidFill>
                  <a:srgbClr val="09305F"/>
                </a:solidFill>
              </a:rPr>
              <a:t> etc.)</a:t>
            </a:r>
          </a:p>
          <a:p>
            <a:pPr marL="342900" indent="-342900">
              <a:spcAft>
                <a:spcPts val="1000"/>
              </a:spcAft>
              <a:buFont typeface="Arial" panose="020B0604020202020204" pitchFamily="34" charset="0"/>
              <a:buChar char="•"/>
            </a:pPr>
            <a:r>
              <a:rPr lang="en-US" sz="1400" dirty="0">
                <a:solidFill>
                  <a:srgbClr val="09305F"/>
                </a:solidFill>
              </a:rPr>
              <a:t>Benchmark </a:t>
            </a:r>
            <a:r>
              <a:rPr lang="en-US" sz="1400" dirty="0" err="1">
                <a:solidFill>
                  <a:srgbClr val="09305F"/>
                </a:solidFill>
              </a:rPr>
              <a:t>rebalancerer</a:t>
            </a:r>
            <a:r>
              <a:rPr lang="en-US" sz="1400" dirty="0">
                <a:solidFill>
                  <a:srgbClr val="09305F"/>
                </a:solidFill>
              </a:rPr>
              <a:t> </a:t>
            </a:r>
            <a:r>
              <a:rPr lang="en-US" sz="1400" dirty="0" err="1">
                <a:solidFill>
                  <a:srgbClr val="09305F"/>
                </a:solidFill>
              </a:rPr>
              <a:t>hvert</a:t>
            </a:r>
            <a:r>
              <a:rPr lang="en-US" sz="1400" dirty="0">
                <a:solidFill>
                  <a:srgbClr val="09305F"/>
                </a:solidFill>
              </a:rPr>
              <a:t> </a:t>
            </a:r>
            <a:r>
              <a:rPr lang="en-US" sz="1400" dirty="0" err="1">
                <a:solidFill>
                  <a:srgbClr val="09305F"/>
                </a:solidFill>
              </a:rPr>
              <a:t>kvartal</a:t>
            </a:r>
            <a:endParaRPr lang="en-US" sz="1400" dirty="0">
              <a:solidFill>
                <a:srgbClr val="09305F"/>
              </a:solidFill>
            </a:endParaRPr>
          </a:p>
          <a:p>
            <a:pPr marL="342900" indent="-342900">
              <a:spcAft>
                <a:spcPts val="1000"/>
              </a:spcAft>
              <a:buFont typeface="Arial" panose="020B0604020202020204" pitchFamily="34" charset="0"/>
              <a:buChar char="•"/>
            </a:pPr>
            <a:endParaRPr lang="en-US" sz="1400" dirty="0">
              <a:solidFill>
                <a:srgbClr val="09305F"/>
              </a:solidFill>
            </a:endParaRPr>
          </a:p>
          <a:p>
            <a:pPr>
              <a:spcAft>
                <a:spcPts val="1000"/>
              </a:spcAft>
            </a:pPr>
            <a:r>
              <a:rPr lang="en-US" sz="2800" b="1" dirty="0">
                <a:solidFill>
                  <a:srgbClr val="09305F"/>
                </a:solidFill>
              </a:rPr>
              <a:t>=&gt; </a:t>
            </a:r>
            <a:r>
              <a:rPr lang="en-US" sz="2800" b="1" dirty="0" err="1">
                <a:solidFill>
                  <a:srgbClr val="09305F"/>
                </a:solidFill>
              </a:rPr>
              <a:t>Aktive</a:t>
            </a:r>
            <a:r>
              <a:rPr lang="en-US" sz="2800" b="1" dirty="0">
                <a:solidFill>
                  <a:srgbClr val="09305F"/>
                </a:solidFill>
              </a:rPr>
              <a:t> </a:t>
            </a:r>
            <a:r>
              <a:rPr lang="en-US" sz="2800" b="1" dirty="0" err="1">
                <a:solidFill>
                  <a:srgbClr val="09305F"/>
                </a:solidFill>
              </a:rPr>
              <a:t>vægte</a:t>
            </a:r>
            <a:r>
              <a:rPr lang="en-US" sz="2800" b="1" dirty="0">
                <a:solidFill>
                  <a:srgbClr val="09305F"/>
                </a:solidFill>
              </a:rPr>
              <a:t> </a:t>
            </a:r>
            <a:r>
              <a:rPr lang="en-US" sz="2800" b="1" dirty="0" err="1">
                <a:solidFill>
                  <a:srgbClr val="09305F"/>
                </a:solidFill>
              </a:rPr>
              <a:t>og</a:t>
            </a:r>
            <a:r>
              <a:rPr lang="en-US" sz="2800" b="1" dirty="0">
                <a:solidFill>
                  <a:srgbClr val="09305F"/>
                </a:solidFill>
              </a:rPr>
              <a:t> tracking error</a:t>
            </a:r>
            <a:endParaRPr sz="2800" b="1" dirty="0">
              <a:solidFill>
                <a:srgbClr val="09305F"/>
              </a:solidFill>
            </a:endParaRPr>
          </a:p>
        </p:txBody>
      </p:sp>
    </p:spTree>
    <p:extLst>
      <p:ext uri="{BB962C8B-B14F-4D97-AF65-F5344CB8AC3E}">
        <p14:creationId xmlns:p14="http://schemas.microsoft.com/office/powerpoint/2010/main" val="4045231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7C25C-775C-0E53-E492-B32910C51E88}"/>
              </a:ext>
            </a:extLst>
          </p:cNvPr>
          <p:cNvSpPr>
            <a:spLocks noGrp="1"/>
          </p:cNvSpPr>
          <p:nvPr>
            <p:ph type="title"/>
          </p:nvPr>
        </p:nvSpPr>
        <p:spPr>
          <a:xfrm>
            <a:off x="358775" y="358776"/>
            <a:ext cx="11472863" cy="570962"/>
          </a:xfrm>
        </p:spPr>
        <p:txBody>
          <a:bodyPr/>
          <a:lstStyle/>
          <a:p>
            <a:r>
              <a:rPr lang="da-DK" dirty="0"/>
              <a:t>BIX Globale Aktier Indeks</a:t>
            </a:r>
            <a:br>
              <a:rPr lang="da-DK" dirty="0">
                <a:latin typeface="Aptos Black" panose="020B0004020202020204" pitchFamily="34" charset="0"/>
              </a:rPr>
            </a:br>
            <a:r>
              <a:rPr lang="en-US" sz="2000" b="0" dirty="0" err="1">
                <a:latin typeface="Aptos Light" panose="020B0004020202020204" pitchFamily="34" charset="0"/>
              </a:rPr>
              <a:t>Investeringsproces</a:t>
            </a:r>
            <a:endParaRPr lang="en-US" sz="2000" dirty="0"/>
          </a:p>
        </p:txBody>
      </p:sp>
      <p:sp>
        <p:nvSpPr>
          <p:cNvPr id="4" name="Content Placeholder 3">
            <a:extLst>
              <a:ext uri="{FF2B5EF4-FFF2-40B4-BE49-F238E27FC236}">
                <a16:creationId xmlns:a16="http://schemas.microsoft.com/office/drawing/2014/main" id="{B0C4052E-197D-0933-8402-653CDFA4C65E}"/>
              </a:ext>
            </a:extLst>
          </p:cNvPr>
          <p:cNvSpPr>
            <a:spLocks noGrp="1"/>
          </p:cNvSpPr>
          <p:nvPr>
            <p:ph sz="half" idx="2"/>
          </p:nvPr>
        </p:nvSpPr>
        <p:spPr>
          <a:xfrm>
            <a:off x="486555" y="1514986"/>
            <a:ext cx="1243184" cy="366765"/>
          </a:xfrm>
        </p:spPr>
        <p:txBody>
          <a:bodyPr/>
          <a:lstStyle/>
          <a:p>
            <a:pPr marL="0" indent="0">
              <a:buNone/>
            </a:pPr>
            <a:r>
              <a:rPr lang="da-DK" sz="2800" dirty="0"/>
              <a:t>1.382</a:t>
            </a:r>
            <a:endParaRPr lang="en-US" sz="2800" dirty="0"/>
          </a:p>
        </p:txBody>
      </p:sp>
      <p:pic>
        <p:nvPicPr>
          <p:cNvPr id="21" name="Content Placeholder 20" descr="Packing Box Open outline">
            <a:extLst>
              <a:ext uri="{FF2B5EF4-FFF2-40B4-BE49-F238E27FC236}">
                <a16:creationId xmlns:a16="http://schemas.microsoft.com/office/drawing/2014/main" id="{4A8F5178-9CB6-A2EB-7FF2-4A0AAD3ABC1D}"/>
              </a:ext>
            </a:extLst>
          </p:cNvPr>
          <p:cNvPicPr>
            <a:picLocks noGrp="1" noChangeAspect="1"/>
          </p:cNvPicPr>
          <p:nvPr>
            <p:ph sz="quarter" idx="43"/>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10793" y="1902469"/>
            <a:ext cx="3219767" cy="3219767"/>
          </a:xfrm>
        </p:spPr>
      </p:pic>
      <p:sp>
        <p:nvSpPr>
          <p:cNvPr id="7" name="Footer Placeholder 6">
            <a:extLst>
              <a:ext uri="{FF2B5EF4-FFF2-40B4-BE49-F238E27FC236}">
                <a16:creationId xmlns:a16="http://schemas.microsoft.com/office/drawing/2014/main" id="{16575D43-E586-0F15-DE48-C4B2D910D28E}"/>
              </a:ext>
            </a:extLst>
          </p:cNvPr>
          <p:cNvSpPr>
            <a:spLocks noGrp="1"/>
          </p:cNvSpPr>
          <p:nvPr>
            <p:ph type="ftr" sz="quarter" idx="28"/>
          </p:nvPr>
        </p:nvSpPr>
        <p:spPr/>
        <p:txBody>
          <a:bodyPr/>
          <a:lstStyle/>
          <a:p>
            <a:endParaRPr lang="da-DK"/>
          </a:p>
        </p:txBody>
      </p:sp>
      <p:sp>
        <p:nvSpPr>
          <p:cNvPr id="8" name="Slide Number Placeholder 7">
            <a:extLst>
              <a:ext uri="{FF2B5EF4-FFF2-40B4-BE49-F238E27FC236}">
                <a16:creationId xmlns:a16="http://schemas.microsoft.com/office/drawing/2014/main" id="{AC0EE44C-8C64-DE04-2281-628C2D8D4B02}"/>
              </a:ext>
            </a:extLst>
          </p:cNvPr>
          <p:cNvSpPr>
            <a:spLocks noGrp="1"/>
          </p:cNvSpPr>
          <p:nvPr>
            <p:ph type="sldNum" sz="quarter" idx="29"/>
          </p:nvPr>
        </p:nvSpPr>
        <p:spPr/>
        <p:txBody>
          <a:bodyPr/>
          <a:lstStyle/>
          <a:p>
            <a:fld id="{23AA811B-2EBD-4900-905E-5BE206449611}" type="slidenum">
              <a:rPr lang="da-DK" smtClean="0"/>
              <a:pPr/>
              <a:t>7</a:t>
            </a:fld>
            <a:endParaRPr lang="da-DK"/>
          </a:p>
        </p:txBody>
      </p:sp>
      <p:sp>
        <p:nvSpPr>
          <p:cNvPr id="6" name="Date Placeholder 5">
            <a:extLst>
              <a:ext uri="{FF2B5EF4-FFF2-40B4-BE49-F238E27FC236}">
                <a16:creationId xmlns:a16="http://schemas.microsoft.com/office/drawing/2014/main" id="{6E96BF95-6EEB-598D-69C4-913D7F953A59}"/>
              </a:ext>
            </a:extLst>
          </p:cNvPr>
          <p:cNvSpPr>
            <a:spLocks noGrp="1"/>
          </p:cNvSpPr>
          <p:nvPr>
            <p:ph type="dt" sz="half" idx="27"/>
          </p:nvPr>
        </p:nvSpPr>
        <p:spPr/>
        <p:txBody>
          <a:bodyPr/>
          <a:lstStyle/>
          <a:p>
            <a:fld id="{9D7C1A83-3665-4C5B-A130-B3EC869B5E8B}" type="datetime2">
              <a:rPr lang="da-DK" smtClean="0"/>
              <a:t>3. februar 2025</a:t>
            </a:fld>
            <a:endParaRPr lang="da-DK"/>
          </a:p>
        </p:txBody>
      </p:sp>
      <p:sp>
        <p:nvSpPr>
          <p:cNvPr id="9" name="Arrow: Chevron 8">
            <a:extLst>
              <a:ext uri="{FF2B5EF4-FFF2-40B4-BE49-F238E27FC236}">
                <a16:creationId xmlns:a16="http://schemas.microsoft.com/office/drawing/2014/main" id="{C9247CF4-8AC0-40E0-2AC7-AC59EEABBDC2}"/>
              </a:ext>
            </a:extLst>
          </p:cNvPr>
          <p:cNvSpPr/>
          <p:nvPr/>
        </p:nvSpPr>
        <p:spPr>
          <a:xfrm>
            <a:off x="2033251" y="1999626"/>
            <a:ext cx="777240" cy="1534160"/>
          </a:xfrm>
          <a:prstGeom prst="chevron">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Aft>
                <a:spcPts val="600"/>
              </a:spcAft>
            </a:pPr>
            <a:endParaRPr lang="en-US" sz="1400" noProof="0" err="1">
              <a:solidFill>
                <a:schemeClr val="tx1"/>
              </a:solidFill>
            </a:endParaRPr>
          </a:p>
        </p:txBody>
      </p:sp>
      <p:sp>
        <p:nvSpPr>
          <p:cNvPr id="11" name="Arrow: Chevron 10">
            <a:extLst>
              <a:ext uri="{FF2B5EF4-FFF2-40B4-BE49-F238E27FC236}">
                <a16:creationId xmlns:a16="http://schemas.microsoft.com/office/drawing/2014/main" id="{F5493090-B97D-50D0-325E-DAB82A975376}"/>
              </a:ext>
            </a:extLst>
          </p:cNvPr>
          <p:cNvSpPr/>
          <p:nvPr/>
        </p:nvSpPr>
        <p:spPr>
          <a:xfrm>
            <a:off x="4909820" y="2006600"/>
            <a:ext cx="777240" cy="1534160"/>
          </a:xfrm>
          <a:prstGeom prst="chevron">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Aft>
                <a:spcPts val="600"/>
              </a:spcAft>
            </a:pPr>
            <a:endParaRPr lang="en-US" sz="1400" noProof="0" err="1">
              <a:solidFill>
                <a:schemeClr val="tx1"/>
              </a:solidFill>
            </a:endParaRPr>
          </a:p>
        </p:txBody>
      </p:sp>
      <p:sp>
        <p:nvSpPr>
          <p:cNvPr id="13" name="TextBox 12">
            <a:extLst>
              <a:ext uri="{FF2B5EF4-FFF2-40B4-BE49-F238E27FC236}">
                <a16:creationId xmlns:a16="http://schemas.microsoft.com/office/drawing/2014/main" id="{0D6AEE18-84C9-1758-BC30-021007FA20F5}"/>
              </a:ext>
            </a:extLst>
          </p:cNvPr>
          <p:cNvSpPr txBox="1"/>
          <p:nvPr/>
        </p:nvSpPr>
        <p:spPr>
          <a:xfrm>
            <a:off x="2033251" y="3769534"/>
            <a:ext cx="1536701" cy="692497"/>
          </a:xfrm>
          <a:prstGeom prst="rect">
            <a:avLst/>
          </a:prstGeom>
          <a:noFill/>
        </p:spPr>
        <p:txBody>
          <a:bodyPr wrap="square" lIns="0" tIns="0" rIns="0" bIns="0" rtlCol="0">
            <a:spAutoFit/>
          </a:bodyPr>
          <a:lstStyle/>
          <a:p>
            <a:pPr algn="l">
              <a:spcAft>
                <a:spcPts val="600"/>
              </a:spcAft>
            </a:pPr>
            <a:r>
              <a:rPr lang="da-DK" sz="1000" b="1" dirty="0">
                <a:solidFill>
                  <a:schemeClr val="accent1"/>
                </a:solidFill>
              </a:rPr>
              <a:t>STEP 1</a:t>
            </a:r>
          </a:p>
          <a:p>
            <a:pPr algn="l">
              <a:spcAft>
                <a:spcPts val="600"/>
              </a:spcAft>
            </a:pPr>
            <a:r>
              <a:rPr lang="da-DK" sz="1000" dirty="0">
                <a:solidFill>
                  <a:schemeClr val="accent1"/>
                </a:solidFill>
              </a:rPr>
              <a:t>Selskaber på </a:t>
            </a:r>
            <a:r>
              <a:rPr lang="da-DK" sz="1000" dirty="0" err="1">
                <a:solidFill>
                  <a:schemeClr val="accent1"/>
                </a:solidFill>
              </a:rPr>
              <a:t>BankInvests</a:t>
            </a:r>
            <a:r>
              <a:rPr lang="da-DK" sz="1000" dirty="0">
                <a:solidFill>
                  <a:schemeClr val="accent1"/>
                </a:solidFill>
              </a:rPr>
              <a:t> </a:t>
            </a:r>
            <a:r>
              <a:rPr lang="da-DK" sz="1000" b="1" dirty="0">
                <a:solidFill>
                  <a:schemeClr val="accent1"/>
                </a:solidFill>
              </a:rPr>
              <a:t>eksklusionsliste </a:t>
            </a:r>
            <a:r>
              <a:rPr lang="da-DK" sz="1000" dirty="0">
                <a:solidFill>
                  <a:schemeClr val="accent1"/>
                </a:solidFill>
              </a:rPr>
              <a:t>frasorteres</a:t>
            </a:r>
          </a:p>
        </p:txBody>
      </p:sp>
      <p:sp>
        <p:nvSpPr>
          <p:cNvPr id="14" name="Content Placeholder 3">
            <a:extLst>
              <a:ext uri="{FF2B5EF4-FFF2-40B4-BE49-F238E27FC236}">
                <a16:creationId xmlns:a16="http://schemas.microsoft.com/office/drawing/2014/main" id="{7D973B01-353C-1C35-5A04-42555BDC5A30}"/>
              </a:ext>
            </a:extLst>
          </p:cNvPr>
          <p:cNvSpPr txBox="1">
            <a:spLocks/>
          </p:cNvSpPr>
          <p:nvPr/>
        </p:nvSpPr>
        <p:spPr>
          <a:xfrm>
            <a:off x="3132265" y="1490264"/>
            <a:ext cx="1115577" cy="366765"/>
          </a:xfrm>
          <a:prstGeom prst="rect">
            <a:avLst/>
          </a:prstGeom>
        </p:spPr>
        <p:txBody>
          <a:bodyPr vert="horz" lIns="0" tIns="0" rIns="0" bIns="0" rtlCol="0">
            <a:noAutofit/>
          </a:bodyPr>
          <a:lstStyle>
            <a:lvl1pPr marL="270000" indent="-270000" algn="l" defTabSz="914400" rtl="0" eaLnBrk="1" latinLnBrk="0" hangingPunct="1">
              <a:lnSpc>
                <a:spcPct val="100000"/>
              </a:lnSpc>
              <a:spcBef>
                <a:spcPts val="0"/>
              </a:spcBef>
              <a:spcAft>
                <a:spcPts val="1000"/>
              </a:spcAft>
              <a:buFont typeface="Century Gothic" panose="020B0502020202020204" pitchFamily="34" charset="0"/>
              <a:buChar char="○"/>
              <a:defRPr sz="1400" kern="1200">
                <a:solidFill>
                  <a:schemeClr val="accent1"/>
                </a:solidFill>
                <a:latin typeface="+mn-lt"/>
                <a:ea typeface="+mn-ea"/>
                <a:cs typeface="+mn-cs"/>
              </a:defRPr>
            </a:lvl1pPr>
            <a:lvl2pPr marL="540000" indent="-270000" algn="l" defTabSz="914400" rtl="0" eaLnBrk="1" latinLnBrk="0" hangingPunct="1">
              <a:lnSpc>
                <a:spcPct val="100000"/>
              </a:lnSpc>
              <a:spcBef>
                <a:spcPts val="0"/>
              </a:spcBef>
              <a:spcAft>
                <a:spcPts val="1000"/>
              </a:spcAft>
              <a:buFont typeface="Century Gothic" panose="020B0502020202020204" pitchFamily="34" charset="0"/>
              <a:buChar char="○"/>
              <a:defRPr sz="1400" kern="1200">
                <a:solidFill>
                  <a:schemeClr val="accent1"/>
                </a:solidFill>
                <a:latin typeface="+mn-lt"/>
                <a:ea typeface="+mn-ea"/>
                <a:cs typeface="+mn-cs"/>
              </a:defRPr>
            </a:lvl2pPr>
            <a:lvl3pPr marL="810000" indent="-270000" algn="l" defTabSz="914400" rtl="0" eaLnBrk="1" latinLnBrk="0" hangingPunct="1">
              <a:lnSpc>
                <a:spcPct val="100000"/>
              </a:lnSpc>
              <a:spcBef>
                <a:spcPts val="0"/>
              </a:spcBef>
              <a:spcAft>
                <a:spcPts val="1000"/>
              </a:spcAft>
              <a:buFont typeface="Century Gothic" panose="020B0502020202020204" pitchFamily="34" charset="0"/>
              <a:buChar char="○"/>
              <a:defRPr sz="1400" kern="1200">
                <a:solidFill>
                  <a:schemeClr val="accent1"/>
                </a:solidFill>
                <a:latin typeface="+mn-lt"/>
                <a:ea typeface="+mn-ea"/>
                <a:cs typeface="+mn-cs"/>
              </a:defRPr>
            </a:lvl3pPr>
            <a:lvl4pPr marL="0" indent="0" algn="l" defTabSz="914400" rtl="0" eaLnBrk="1" latinLnBrk="0" hangingPunct="1">
              <a:lnSpc>
                <a:spcPct val="100000"/>
              </a:lnSpc>
              <a:spcBef>
                <a:spcPts val="0"/>
              </a:spcBef>
              <a:spcAft>
                <a:spcPts val="1000"/>
              </a:spcAft>
              <a:buFont typeface="Arial" panose="020B0604020202020204" pitchFamily="34" charset="0"/>
              <a:buChar char="​"/>
              <a:defRPr sz="1400" b="1" kern="1200">
                <a:solidFill>
                  <a:schemeClr val="accent1"/>
                </a:solidFill>
                <a:latin typeface="+mn-lt"/>
                <a:ea typeface="+mn-ea"/>
                <a:cs typeface="+mn-cs"/>
              </a:defRPr>
            </a:lvl4pPr>
            <a:lvl5pPr marL="0" indent="0" algn="l" defTabSz="914400" rtl="0" eaLnBrk="1" latinLnBrk="0" hangingPunct="1">
              <a:lnSpc>
                <a:spcPct val="100000"/>
              </a:lnSpc>
              <a:spcBef>
                <a:spcPts val="0"/>
              </a:spcBef>
              <a:spcAft>
                <a:spcPts val="1000"/>
              </a:spcAft>
              <a:buFont typeface="Arial" panose="020B0604020202020204" pitchFamily="34" charset="0"/>
              <a:buChar char="​"/>
              <a:tabLst/>
              <a:defRPr sz="1400" kern="1200">
                <a:solidFill>
                  <a:schemeClr val="accent1"/>
                </a:solidFill>
                <a:latin typeface="+mn-lt"/>
                <a:ea typeface="+mn-ea"/>
                <a:cs typeface="+mn-cs"/>
              </a:defRPr>
            </a:lvl5pPr>
            <a:lvl6pPr marL="180000" indent="-180000" algn="l" defTabSz="914400" rtl="0" eaLnBrk="1" latinLnBrk="0" hangingPunct="1">
              <a:lnSpc>
                <a:spcPct val="120000"/>
              </a:lnSpc>
              <a:spcBef>
                <a:spcPts val="0"/>
              </a:spcBef>
              <a:spcAft>
                <a:spcPts val="600"/>
              </a:spcAft>
              <a:buFont typeface="Century Gothic" panose="020B0502020202020204" pitchFamily="34" charset="0"/>
              <a:buChar char="○"/>
              <a:defRPr sz="1000" kern="1200">
                <a:solidFill>
                  <a:schemeClr val="accent1"/>
                </a:solidFill>
                <a:latin typeface="+mn-lt"/>
                <a:ea typeface="+mn-ea"/>
                <a:cs typeface="+mn-cs"/>
              </a:defRPr>
            </a:lvl6pPr>
            <a:lvl7pPr marL="0" indent="0" algn="l" defTabSz="914400" rtl="0" eaLnBrk="1" latinLnBrk="0" hangingPunct="1">
              <a:lnSpc>
                <a:spcPct val="120000"/>
              </a:lnSpc>
              <a:spcBef>
                <a:spcPts val="0"/>
              </a:spcBef>
              <a:spcAft>
                <a:spcPts val="600"/>
              </a:spcAft>
              <a:buFont typeface="Arial" panose="020B0604020202020204" pitchFamily="34" charset="0"/>
              <a:buChar char="​"/>
              <a:defRPr sz="1000" b="1" kern="1200" baseline="0">
                <a:solidFill>
                  <a:schemeClr val="accent1"/>
                </a:solidFill>
                <a:latin typeface="+mn-lt"/>
                <a:ea typeface="+mn-ea"/>
                <a:cs typeface="+mn-cs"/>
              </a:defRPr>
            </a:lvl7pPr>
            <a:lvl8pPr marL="0" indent="0" algn="l" defTabSz="914400" rtl="0" eaLnBrk="1" latinLnBrk="0" hangingPunct="1">
              <a:lnSpc>
                <a:spcPct val="120000"/>
              </a:lnSpc>
              <a:spcBef>
                <a:spcPts val="0"/>
              </a:spcBef>
              <a:spcAft>
                <a:spcPts val="600"/>
              </a:spcAft>
              <a:buFont typeface="Arial" panose="020B0604020202020204"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spcAft>
                <a:spcPts val="0"/>
              </a:spcAft>
              <a:buFont typeface="Arial" panose="020B0604020202020204" pitchFamily="34" charset="0"/>
              <a:buChar char="​"/>
              <a:defRPr sz="6000" b="1" kern="1200" baseline="0">
                <a:solidFill>
                  <a:schemeClr val="accent1"/>
                </a:solidFill>
                <a:latin typeface="+mn-lt"/>
                <a:ea typeface="+mn-ea"/>
                <a:cs typeface="+mn-cs"/>
              </a:defRPr>
            </a:lvl9pPr>
          </a:lstStyle>
          <a:p>
            <a:pPr marL="0" indent="0">
              <a:buFont typeface="Century Gothic" panose="020B0502020202020204" pitchFamily="34" charset="0"/>
              <a:buNone/>
            </a:pPr>
            <a:r>
              <a:rPr lang="da-DK" sz="2800" dirty="0"/>
              <a:t>1.361</a:t>
            </a:r>
          </a:p>
        </p:txBody>
      </p:sp>
      <p:sp>
        <p:nvSpPr>
          <p:cNvPr id="17" name="TextBox 16">
            <a:extLst>
              <a:ext uri="{FF2B5EF4-FFF2-40B4-BE49-F238E27FC236}">
                <a16:creationId xmlns:a16="http://schemas.microsoft.com/office/drawing/2014/main" id="{498FF056-10D0-2CA0-0A0B-8B49184F3A68}"/>
              </a:ext>
            </a:extLst>
          </p:cNvPr>
          <p:cNvSpPr txBox="1"/>
          <p:nvPr/>
        </p:nvSpPr>
        <p:spPr>
          <a:xfrm>
            <a:off x="4909820" y="3769535"/>
            <a:ext cx="1776730" cy="1384995"/>
          </a:xfrm>
          <a:prstGeom prst="rect">
            <a:avLst/>
          </a:prstGeom>
          <a:noFill/>
        </p:spPr>
        <p:txBody>
          <a:bodyPr wrap="square" lIns="0" tIns="0" rIns="0" bIns="0" rtlCol="0" anchor="t">
            <a:spAutoFit/>
          </a:bodyPr>
          <a:lstStyle/>
          <a:p>
            <a:pPr algn="l">
              <a:spcAft>
                <a:spcPts val="600"/>
              </a:spcAft>
            </a:pPr>
            <a:r>
              <a:rPr lang="da-DK" sz="1000" b="1" dirty="0">
                <a:solidFill>
                  <a:schemeClr val="accent1"/>
                </a:solidFill>
              </a:rPr>
              <a:t>STEP 2</a:t>
            </a:r>
          </a:p>
          <a:p>
            <a:pPr>
              <a:spcAft>
                <a:spcPts val="600"/>
              </a:spcAft>
            </a:pPr>
            <a:r>
              <a:rPr lang="da-DK" sz="1000" dirty="0">
                <a:solidFill>
                  <a:schemeClr val="accent1"/>
                </a:solidFill>
              </a:rPr>
              <a:t>Struktureret filtreringsproces minimerer afvigelserne til MSCI World (mht. regioner, sektorer, aktive vægte)</a:t>
            </a:r>
          </a:p>
          <a:p>
            <a:pPr>
              <a:spcAft>
                <a:spcPts val="600"/>
              </a:spcAft>
            </a:pPr>
            <a:r>
              <a:rPr lang="da-DK" sz="1000" dirty="0">
                <a:solidFill>
                  <a:schemeClr val="accent1"/>
                </a:solidFill>
              </a:rPr>
              <a:t>Filtreringen er med til at afgøre porteføljens endelige vægte</a:t>
            </a:r>
            <a:endParaRPr lang="da-DK" sz="1000" i="1" dirty="0">
              <a:solidFill>
                <a:schemeClr val="accent1"/>
              </a:solidFill>
            </a:endParaRPr>
          </a:p>
        </p:txBody>
      </p:sp>
      <p:sp>
        <p:nvSpPr>
          <p:cNvPr id="18" name="Content Placeholder 3">
            <a:extLst>
              <a:ext uri="{FF2B5EF4-FFF2-40B4-BE49-F238E27FC236}">
                <a16:creationId xmlns:a16="http://schemas.microsoft.com/office/drawing/2014/main" id="{4F33B306-E92D-AE2B-B7C3-6387DDAAF6D1}"/>
              </a:ext>
            </a:extLst>
          </p:cNvPr>
          <p:cNvSpPr txBox="1">
            <a:spLocks/>
          </p:cNvSpPr>
          <p:nvPr/>
        </p:nvSpPr>
        <p:spPr>
          <a:xfrm>
            <a:off x="5744622" y="1512655"/>
            <a:ext cx="1399364" cy="366765"/>
          </a:xfrm>
          <a:prstGeom prst="rect">
            <a:avLst/>
          </a:prstGeom>
        </p:spPr>
        <p:txBody>
          <a:bodyPr vert="horz" lIns="0" tIns="0" rIns="0" bIns="0" rtlCol="0">
            <a:noAutofit/>
          </a:bodyPr>
          <a:lstStyle>
            <a:lvl1pPr marL="270000" indent="-270000" algn="l" defTabSz="914400" rtl="0" eaLnBrk="1" latinLnBrk="0" hangingPunct="1">
              <a:lnSpc>
                <a:spcPct val="100000"/>
              </a:lnSpc>
              <a:spcBef>
                <a:spcPts val="0"/>
              </a:spcBef>
              <a:spcAft>
                <a:spcPts val="1000"/>
              </a:spcAft>
              <a:buFont typeface="Century Gothic" panose="020B0502020202020204" pitchFamily="34" charset="0"/>
              <a:buChar char="○"/>
              <a:defRPr sz="1400" kern="1200">
                <a:solidFill>
                  <a:schemeClr val="accent1"/>
                </a:solidFill>
                <a:latin typeface="+mn-lt"/>
                <a:ea typeface="+mn-ea"/>
                <a:cs typeface="+mn-cs"/>
              </a:defRPr>
            </a:lvl1pPr>
            <a:lvl2pPr marL="540000" indent="-270000" algn="l" defTabSz="914400" rtl="0" eaLnBrk="1" latinLnBrk="0" hangingPunct="1">
              <a:lnSpc>
                <a:spcPct val="100000"/>
              </a:lnSpc>
              <a:spcBef>
                <a:spcPts val="0"/>
              </a:spcBef>
              <a:spcAft>
                <a:spcPts val="1000"/>
              </a:spcAft>
              <a:buFont typeface="Century Gothic" panose="020B0502020202020204" pitchFamily="34" charset="0"/>
              <a:buChar char="○"/>
              <a:defRPr sz="1400" kern="1200">
                <a:solidFill>
                  <a:schemeClr val="accent1"/>
                </a:solidFill>
                <a:latin typeface="+mn-lt"/>
                <a:ea typeface="+mn-ea"/>
                <a:cs typeface="+mn-cs"/>
              </a:defRPr>
            </a:lvl2pPr>
            <a:lvl3pPr marL="810000" indent="-270000" algn="l" defTabSz="914400" rtl="0" eaLnBrk="1" latinLnBrk="0" hangingPunct="1">
              <a:lnSpc>
                <a:spcPct val="100000"/>
              </a:lnSpc>
              <a:spcBef>
                <a:spcPts val="0"/>
              </a:spcBef>
              <a:spcAft>
                <a:spcPts val="1000"/>
              </a:spcAft>
              <a:buFont typeface="Century Gothic" panose="020B0502020202020204" pitchFamily="34" charset="0"/>
              <a:buChar char="○"/>
              <a:defRPr sz="1400" kern="1200">
                <a:solidFill>
                  <a:schemeClr val="accent1"/>
                </a:solidFill>
                <a:latin typeface="+mn-lt"/>
                <a:ea typeface="+mn-ea"/>
                <a:cs typeface="+mn-cs"/>
              </a:defRPr>
            </a:lvl3pPr>
            <a:lvl4pPr marL="0" indent="0" algn="l" defTabSz="914400" rtl="0" eaLnBrk="1" latinLnBrk="0" hangingPunct="1">
              <a:lnSpc>
                <a:spcPct val="100000"/>
              </a:lnSpc>
              <a:spcBef>
                <a:spcPts val="0"/>
              </a:spcBef>
              <a:spcAft>
                <a:spcPts val="1000"/>
              </a:spcAft>
              <a:buFont typeface="Arial" panose="020B0604020202020204" pitchFamily="34" charset="0"/>
              <a:buChar char="​"/>
              <a:defRPr sz="1400" b="1" kern="1200">
                <a:solidFill>
                  <a:schemeClr val="accent1"/>
                </a:solidFill>
                <a:latin typeface="+mn-lt"/>
                <a:ea typeface="+mn-ea"/>
                <a:cs typeface="+mn-cs"/>
              </a:defRPr>
            </a:lvl4pPr>
            <a:lvl5pPr marL="0" indent="0" algn="l" defTabSz="914400" rtl="0" eaLnBrk="1" latinLnBrk="0" hangingPunct="1">
              <a:lnSpc>
                <a:spcPct val="100000"/>
              </a:lnSpc>
              <a:spcBef>
                <a:spcPts val="0"/>
              </a:spcBef>
              <a:spcAft>
                <a:spcPts val="1000"/>
              </a:spcAft>
              <a:buFont typeface="Arial" panose="020B0604020202020204" pitchFamily="34" charset="0"/>
              <a:buChar char="​"/>
              <a:tabLst/>
              <a:defRPr sz="1400" kern="1200">
                <a:solidFill>
                  <a:schemeClr val="accent1"/>
                </a:solidFill>
                <a:latin typeface="+mn-lt"/>
                <a:ea typeface="+mn-ea"/>
                <a:cs typeface="+mn-cs"/>
              </a:defRPr>
            </a:lvl5pPr>
            <a:lvl6pPr marL="180000" indent="-180000" algn="l" defTabSz="914400" rtl="0" eaLnBrk="1" latinLnBrk="0" hangingPunct="1">
              <a:lnSpc>
                <a:spcPct val="120000"/>
              </a:lnSpc>
              <a:spcBef>
                <a:spcPts val="0"/>
              </a:spcBef>
              <a:spcAft>
                <a:spcPts val="600"/>
              </a:spcAft>
              <a:buFont typeface="Century Gothic" panose="020B0502020202020204" pitchFamily="34" charset="0"/>
              <a:buChar char="○"/>
              <a:defRPr sz="1000" kern="1200">
                <a:solidFill>
                  <a:schemeClr val="accent1"/>
                </a:solidFill>
                <a:latin typeface="+mn-lt"/>
                <a:ea typeface="+mn-ea"/>
                <a:cs typeface="+mn-cs"/>
              </a:defRPr>
            </a:lvl6pPr>
            <a:lvl7pPr marL="0" indent="0" algn="l" defTabSz="914400" rtl="0" eaLnBrk="1" latinLnBrk="0" hangingPunct="1">
              <a:lnSpc>
                <a:spcPct val="120000"/>
              </a:lnSpc>
              <a:spcBef>
                <a:spcPts val="0"/>
              </a:spcBef>
              <a:spcAft>
                <a:spcPts val="600"/>
              </a:spcAft>
              <a:buFont typeface="Arial" panose="020B0604020202020204" pitchFamily="34" charset="0"/>
              <a:buChar char="​"/>
              <a:defRPr sz="1000" b="1" kern="1200" baseline="0">
                <a:solidFill>
                  <a:schemeClr val="accent1"/>
                </a:solidFill>
                <a:latin typeface="+mn-lt"/>
                <a:ea typeface="+mn-ea"/>
                <a:cs typeface="+mn-cs"/>
              </a:defRPr>
            </a:lvl7pPr>
            <a:lvl8pPr marL="0" indent="0" algn="l" defTabSz="914400" rtl="0" eaLnBrk="1" latinLnBrk="0" hangingPunct="1">
              <a:lnSpc>
                <a:spcPct val="120000"/>
              </a:lnSpc>
              <a:spcBef>
                <a:spcPts val="0"/>
              </a:spcBef>
              <a:spcAft>
                <a:spcPts val="600"/>
              </a:spcAft>
              <a:buFont typeface="Arial" panose="020B0604020202020204"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spcAft>
                <a:spcPts val="0"/>
              </a:spcAft>
              <a:buFont typeface="Arial" panose="020B0604020202020204" pitchFamily="34" charset="0"/>
              <a:buChar char="​"/>
              <a:defRPr sz="6000" b="1" kern="1200" baseline="0">
                <a:solidFill>
                  <a:schemeClr val="accent1"/>
                </a:solidFill>
                <a:latin typeface="+mn-lt"/>
                <a:ea typeface="+mn-ea"/>
                <a:cs typeface="+mn-cs"/>
              </a:defRPr>
            </a:lvl9pPr>
          </a:lstStyle>
          <a:p>
            <a:pPr marL="0" indent="0">
              <a:buFont typeface="Century Gothic" panose="020B0502020202020204" pitchFamily="34" charset="0"/>
              <a:buNone/>
            </a:pPr>
            <a:r>
              <a:rPr lang="da-DK" sz="2800" dirty="0"/>
              <a:t>+1.000</a:t>
            </a:r>
            <a:endParaRPr lang="en-US" sz="2800" dirty="0"/>
          </a:p>
        </p:txBody>
      </p:sp>
      <p:pic>
        <p:nvPicPr>
          <p:cNvPr id="1030" name="Picture 6">
            <a:extLst>
              <a:ext uri="{FF2B5EF4-FFF2-40B4-BE49-F238E27FC236}">
                <a16:creationId xmlns:a16="http://schemas.microsoft.com/office/drawing/2014/main" id="{CFA5B2D6-2818-6A83-8683-4D9465B246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785803">
            <a:off x="8086445" y="1971658"/>
            <a:ext cx="540633" cy="6421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icrosoft Font is → Segoe Ui">
            <a:extLst>
              <a:ext uri="{FF2B5EF4-FFF2-40B4-BE49-F238E27FC236}">
                <a16:creationId xmlns:a16="http://schemas.microsoft.com/office/drawing/2014/main" id="{46822CCF-82F2-79F8-5FA2-C4983313A7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411133">
            <a:off x="8373476" y="1263419"/>
            <a:ext cx="827879" cy="63152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A7A4D698-2B67-0D99-69E1-061EA60EA8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01056">
            <a:off x="8641076" y="3062768"/>
            <a:ext cx="1159199" cy="34969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Tesla Logo, Meaning, Transparent PNG">
            <a:extLst>
              <a:ext uri="{FF2B5EF4-FFF2-40B4-BE49-F238E27FC236}">
                <a16:creationId xmlns:a16="http://schemas.microsoft.com/office/drawing/2014/main" id="{D7E7E716-DDF7-5176-A762-8CA4F135664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23525">
            <a:off x="9573518" y="2465974"/>
            <a:ext cx="489938" cy="62361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F10C6A85-C586-CA52-7478-CBDF7836EE7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93200">
            <a:off x="9189635" y="680831"/>
            <a:ext cx="856357" cy="63152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FF4CBAA0-ABC0-6C6C-A2B9-EF8C3A89B34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1700" y="1906341"/>
            <a:ext cx="511766" cy="51176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United Healthcare logo and symbol, meaning, history, PNG">
            <a:extLst>
              <a:ext uri="{FF2B5EF4-FFF2-40B4-BE49-F238E27FC236}">
                <a16:creationId xmlns:a16="http://schemas.microsoft.com/office/drawing/2014/main" id="{732776B1-C52D-F832-D731-BA65A479308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0457002">
            <a:off x="7400316" y="694650"/>
            <a:ext cx="1552301" cy="831532"/>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a:extLst>
              <a:ext uri="{FF2B5EF4-FFF2-40B4-BE49-F238E27FC236}">
                <a16:creationId xmlns:a16="http://schemas.microsoft.com/office/drawing/2014/main" id="{0A686E16-275F-9643-08A2-A07A3810971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876078">
            <a:off x="10324080" y="1148529"/>
            <a:ext cx="1210312" cy="395715"/>
          </a:xfrm>
          <a:prstGeom prst="rect">
            <a:avLst/>
          </a:prstGeom>
          <a:noFill/>
          <a:extLst>
            <a:ext uri="{909E8E84-426E-40DD-AFC4-6F175D3DCCD1}">
              <a14:hiddenFill xmlns:a14="http://schemas.microsoft.com/office/drawing/2010/main">
                <a:solidFill>
                  <a:srgbClr val="FFFFFF"/>
                </a:solidFill>
              </a14:hiddenFill>
            </a:ext>
          </a:extLst>
        </p:spPr>
      </p:pic>
      <p:sp>
        <p:nvSpPr>
          <p:cNvPr id="22" name="Content Placeholder 3">
            <a:extLst>
              <a:ext uri="{FF2B5EF4-FFF2-40B4-BE49-F238E27FC236}">
                <a16:creationId xmlns:a16="http://schemas.microsoft.com/office/drawing/2014/main" id="{3BF280E1-1FA4-9D8C-1E2A-36A1D40CC97A}"/>
              </a:ext>
            </a:extLst>
          </p:cNvPr>
          <p:cNvSpPr txBox="1">
            <a:spLocks/>
          </p:cNvSpPr>
          <p:nvPr/>
        </p:nvSpPr>
        <p:spPr>
          <a:xfrm>
            <a:off x="558142" y="1995230"/>
            <a:ext cx="1471617" cy="673050"/>
          </a:xfrm>
          <a:prstGeom prst="rect">
            <a:avLst/>
          </a:prstGeom>
        </p:spPr>
        <p:txBody>
          <a:bodyPr vert="horz" lIns="0" tIns="0" rIns="0" bIns="0" rtlCol="0">
            <a:noAutofit/>
          </a:bodyPr>
          <a:lstStyle>
            <a:lvl1pPr marL="270000" indent="-270000" algn="l" defTabSz="914400" rtl="0" eaLnBrk="1" latinLnBrk="0" hangingPunct="1">
              <a:lnSpc>
                <a:spcPct val="100000"/>
              </a:lnSpc>
              <a:spcBef>
                <a:spcPts val="0"/>
              </a:spcBef>
              <a:spcAft>
                <a:spcPts val="1000"/>
              </a:spcAft>
              <a:buFont typeface="Century Gothic" panose="020B0502020202020204" pitchFamily="34" charset="0"/>
              <a:buChar char="○"/>
              <a:defRPr sz="1400" kern="1200">
                <a:solidFill>
                  <a:schemeClr val="accent1"/>
                </a:solidFill>
                <a:latin typeface="+mn-lt"/>
                <a:ea typeface="+mn-ea"/>
                <a:cs typeface="+mn-cs"/>
              </a:defRPr>
            </a:lvl1pPr>
            <a:lvl2pPr marL="540000" indent="-270000" algn="l" defTabSz="914400" rtl="0" eaLnBrk="1" latinLnBrk="0" hangingPunct="1">
              <a:lnSpc>
                <a:spcPct val="100000"/>
              </a:lnSpc>
              <a:spcBef>
                <a:spcPts val="0"/>
              </a:spcBef>
              <a:spcAft>
                <a:spcPts val="1000"/>
              </a:spcAft>
              <a:buFont typeface="Century Gothic" panose="020B0502020202020204" pitchFamily="34" charset="0"/>
              <a:buChar char="○"/>
              <a:defRPr sz="1400" kern="1200">
                <a:solidFill>
                  <a:schemeClr val="accent1"/>
                </a:solidFill>
                <a:latin typeface="+mn-lt"/>
                <a:ea typeface="+mn-ea"/>
                <a:cs typeface="+mn-cs"/>
              </a:defRPr>
            </a:lvl2pPr>
            <a:lvl3pPr marL="810000" indent="-270000" algn="l" defTabSz="914400" rtl="0" eaLnBrk="1" latinLnBrk="0" hangingPunct="1">
              <a:lnSpc>
                <a:spcPct val="100000"/>
              </a:lnSpc>
              <a:spcBef>
                <a:spcPts val="0"/>
              </a:spcBef>
              <a:spcAft>
                <a:spcPts val="1000"/>
              </a:spcAft>
              <a:buFont typeface="Century Gothic" panose="020B0502020202020204" pitchFamily="34" charset="0"/>
              <a:buChar char="○"/>
              <a:defRPr sz="1400" kern="1200">
                <a:solidFill>
                  <a:schemeClr val="accent1"/>
                </a:solidFill>
                <a:latin typeface="+mn-lt"/>
                <a:ea typeface="+mn-ea"/>
                <a:cs typeface="+mn-cs"/>
              </a:defRPr>
            </a:lvl3pPr>
            <a:lvl4pPr marL="0" indent="0" algn="l" defTabSz="914400" rtl="0" eaLnBrk="1" latinLnBrk="0" hangingPunct="1">
              <a:lnSpc>
                <a:spcPct val="100000"/>
              </a:lnSpc>
              <a:spcBef>
                <a:spcPts val="0"/>
              </a:spcBef>
              <a:spcAft>
                <a:spcPts val="1000"/>
              </a:spcAft>
              <a:buFont typeface="Arial" panose="020B0604020202020204" pitchFamily="34" charset="0"/>
              <a:buChar char="​"/>
              <a:defRPr sz="1400" b="1" kern="1200">
                <a:solidFill>
                  <a:schemeClr val="accent1"/>
                </a:solidFill>
                <a:latin typeface="+mn-lt"/>
                <a:ea typeface="+mn-ea"/>
                <a:cs typeface="+mn-cs"/>
              </a:defRPr>
            </a:lvl4pPr>
            <a:lvl5pPr marL="0" indent="0" algn="l" defTabSz="914400" rtl="0" eaLnBrk="1" latinLnBrk="0" hangingPunct="1">
              <a:lnSpc>
                <a:spcPct val="100000"/>
              </a:lnSpc>
              <a:spcBef>
                <a:spcPts val="0"/>
              </a:spcBef>
              <a:spcAft>
                <a:spcPts val="1000"/>
              </a:spcAft>
              <a:buFont typeface="Arial" panose="020B0604020202020204" pitchFamily="34" charset="0"/>
              <a:buChar char="​"/>
              <a:tabLst/>
              <a:defRPr sz="1400" kern="1200">
                <a:solidFill>
                  <a:schemeClr val="accent1"/>
                </a:solidFill>
                <a:latin typeface="+mn-lt"/>
                <a:ea typeface="+mn-ea"/>
                <a:cs typeface="+mn-cs"/>
              </a:defRPr>
            </a:lvl5pPr>
            <a:lvl6pPr marL="180000" indent="-180000" algn="l" defTabSz="914400" rtl="0" eaLnBrk="1" latinLnBrk="0" hangingPunct="1">
              <a:lnSpc>
                <a:spcPct val="120000"/>
              </a:lnSpc>
              <a:spcBef>
                <a:spcPts val="0"/>
              </a:spcBef>
              <a:spcAft>
                <a:spcPts val="600"/>
              </a:spcAft>
              <a:buFont typeface="Century Gothic" panose="020B0502020202020204" pitchFamily="34" charset="0"/>
              <a:buChar char="○"/>
              <a:defRPr sz="1000" kern="1200">
                <a:solidFill>
                  <a:schemeClr val="accent1"/>
                </a:solidFill>
                <a:latin typeface="+mn-lt"/>
                <a:ea typeface="+mn-ea"/>
                <a:cs typeface="+mn-cs"/>
              </a:defRPr>
            </a:lvl6pPr>
            <a:lvl7pPr marL="0" indent="0" algn="l" defTabSz="914400" rtl="0" eaLnBrk="1" latinLnBrk="0" hangingPunct="1">
              <a:lnSpc>
                <a:spcPct val="120000"/>
              </a:lnSpc>
              <a:spcBef>
                <a:spcPts val="0"/>
              </a:spcBef>
              <a:spcAft>
                <a:spcPts val="600"/>
              </a:spcAft>
              <a:buFont typeface="Arial" panose="020B0604020202020204" pitchFamily="34" charset="0"/>
              <a:buChar char="​"/>
              <a:defRPr sz="1000" b="1" kern="1200" baseline="0">
                <a:solidFill>
                  <a:schemeClr val="accent1"/>
                </a:solidFill>
                <a:latin typeface="+mn-lt"/>
                <a:ea typeface="+mn-ea"/>
                <a:cs typeface="+mn-cs"/>
              </a:defRPr>
            </a:lvl7pPr>
            <a:lvl8pPr marL="0" indent="0" algn="l" defTabSz="914400" rtl="0" eaLnBrk="1" latinLnBrk="0" hangingPunct="1">
              <a:lnSpc>
                <a:spcPct val="120000"/>
              </a:lnSpc>
              <a:spcBef>
                <a:spcPts val="0"/>
              </a:spcBef>
              <a:spcAft>
                <a:spcPts val="600"/>
              </a:spcAft>
              <a:buFont typeface="Arial" panose="020B0604020202020204"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spcAft>
                <a:spcPts val="0"/>
              </a:spcAft>
              <a:buFont typeface="Arial" panose="020B0604020202020204" pitchFamily="34" charset="0"/>
              <a:buChar char="​"/>
              <a:defRPr sz="6000" b="1" kern="1200" baseline="0">
                <a:solidFill>
                  <a:schemeClr val="accent1"/>
                </a:solidFill>
                <a:latin typeface="+mn-lt"/>
                <a:ea typeface="+mn-ea"/>
                <a:cs typeface="+mn-cs"/>
              </a:defRPr>
            </a:lvl9pPr>
          </a:lstStyle>
          <a:p>
            <a:pPr marL="0" indent="0">
              <a:spcAft>
                <a:spcPts val="200"/>
              </a:spcAft>
              <a:buFont typeface="Century Gothic" panose="020B0502020202020204" pitchFamily="34" charset="0"/>
              <a:buNone/>
            </a:pPr>
            <a:r>
              <a:rPr lang="da-DK" sz="1000" dirty="0"/>
              <a:t>MSCI World</a:t>
            </a:r>
            <a:br>
              <a:rPr lang="da-DK" sz="1000" dirty="0"/>
            </a:br>
            <a:r>
              <a:rPr lang="da-DK" sz="1000" dirty="0"/>
              <a:t>(ca. 85% af </a:t>
            </a:r>
            <a:r>
              <a:rPr lang="da-DK" sz="1000" dirty="0" err="1"/>
              <a:t>free-float</a:t>
            </a:r>
            <a:r>
              <a:rPr lang="da-DK" sz="1000" dirty="0"/>
              <a:t> </a:t>
            </a:r>
            <a:r>
              <a:rPr lang="da-DK" sz="1000" dirty="0" err="1"/>
              <a:t>adjusted</a:t>
            </a:r>
            <a:r>
              <a:rPr lang="da-DK" sz="1000" dirty="0"/>
              <a:t> </a:t>
            </a:r>
            <a:r>
              <a:rPr lang="da-DK" sz="1000" dirty="0" err="1"/>
              <a:t>market</a:t>
            </a:r>
            <a:r>
              <a:rPr lang="da-DK" sz="1000" dirty="0"/>
              <a:t> cap)</a:t>
            </a:r>
            <a:endParaRPr lang="en-US" sz="1000" dirty="0"/>
          </a:p>
        </p:txBody>
      </p:sp>
      <p:pic>
        <p:nvPicPr>
          <p:cNvPr id="1026" name="Picture 2" descr="Novo Nordisk - Wikipedia">
            <a:extLst>
              <a:ext uri="{FF2B5EF4-FFF2-40B4-BE49-F238E27FC236}">
                <a16:creationId xmlns:a16="http://schemas.microsoft.com/office/drawing/2014/main" id="{C579344F-368A-7936-710D-34169E7F23B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546402">
            <a:off x="10009887" y="1650082"/>
            <a:ext cx="972336" cy="7130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estlé - Wikipedia">
            <a:extLst>
              <a:ext uri="{FF2B5EF4-FFF2-40B4-BE49-F238E27FC236}">
                <a16:creationId xmlns:a16="http://schemas.microsoft.com/office/drawing/2014/main" id="{9FF40912-F8D9-D1D6-997B-DE149CD4C3C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21015032">
            <a:off x="7441924" y="1627902"/>
            <a:ext cx="530575" cy="54913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a:extLst>
              <a:ext uri="{FF2B5EF4-FFF2-40B4-BE49-F238E27FC236}">
                <a16:creationId xmlns:a16="http://schemas.microsoft.com/office/drawing/2014/main" id="{CD57BB35-0638-8E7A-C4CA-974FFBF590D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501285">
            <a:off x="9383682" y="1568071"/>
            <a:ext cx="701148" cy="19749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3">
            <a:extLst>
              <a:ext uri="{FF2B5EF4-FFF2-40B4-BE49-F238E27FC236}">
                <a16:creationId xmlns:a16="http://schemas.microsoft.com/office/drawing/2014/main" id="{B0AACC23-90EF-54FD-8AF9-687FB40F513D}"/>
              </a:ext>
            </a:extLst>
          </p:cNvPr>
          <p:cNvSpPr txBox="1">
            <a:spLocks/>
          </p:cNvSpPr>
          <p:nvPr/>
        </p:nvSpPr>
        <p:spPr>
          <a:xfrm>
            <a:off x="3179996" y="1999463"/>
            <a:ext cx="1761281" cy="1855964"/>
          </a:xfrm>
          <a:prstGeom prst="rect">
            <a:avLst/>
          </a:prstGeom>
        </p:spPr>
        <p:txBody>
          <a:bodyPr vert="horz" lIns="0" tIns="0" rIns="0" bIns="0" rtlCol="0">
            <a:noAutofit/>
          </a:bodyPr>
          <a:lstStyle>
            <a:lvl1pPr marL="270000" indent="-270000" algn="l" defTabSz="914400" rtl="0" eaLnBrk="1" latinLnBrk="0" hangingPunct="1">
              <a:lnSpc>
                <a:spcPct val="100000"/>
              </a:lnSpc>
              <a:spcBef>
                <a:spcPts val="0"/>
              </a:spcBef>
              <a:spcAft>
                <a:spcPts val="1000"/>
              </a:spcAft>
              <a:buFont typeface="Century Gothic" panose="020B0502020202020204" pitchFamily="34" charset="0"/>
              <a:buChar char="○"/>
              <a:defRPr sz="1400" kern="1200">
                <a:solidFill>
                  <a:schemeClr val="accent1"/>
                </a:solidFill>
                <a:latin typeface="+mn-lt"/>
                <a:ea typeface="+mn-ea"/>
                <a:cs typeface="+mn-cs"/>
              </a:defRPr>
            </a:lvl1pPr>
            <a:lvl2pPr marL="540000" indent="-270000" algn="l" defTabSz="914400" rtl="0" eaLnBrk="1" latinLnBrk="0" hangingPunct="1">
              <a:lnSpc>
                <a:spcPct val="100000"/>
              </a:lnSpc>
              <a:spcBef>
                <a:spcPts val="0"/>
              </a:spcBef>
              <a:spcAft>
                <a:spcPts val="1000"/>
              </a:spcAft>
              <a:buFont typeface="Century Gothic" panose="020B0502020202020204" pitchFamily="34" charset="0"/>
              <a:buChar char="○"/>
              <a:defRPr sz="1400" kern="1200">
                <a:solidFill>
                  <a:schemeClr val="accent1"/>
                </a:solidFill>
                <a:latin typeface="+mn-lt"/>
                <a:ea typeface="+mn-ea"/>
                <a:cs typeface="+mn-cs"/>
              </a:defRPr>
            </a:lvl2pPr>
            <a:lvl3pPr marL="810000" indent="-270000" algn="l" defTabSz="914400" rtl="0" eaLnBrk="1" latinLnBrk="0" hangingPunct="1">
              <a:lnSpc>
                <a:spcPct val="100000"/>
              </a:lnSpc>
              <a:spcBef>
                <a:spcPts val="0"/>
              </a:spcBef>
              <a:spcAft>
                <a:spcPts val="1000"/>
              </a:spcAft>
              <a:buFont typeface="Century Gothic" panose="020B0502020202020204" pitchFamily="34" charset="0"/>
              <a:buChar char="○"/>
              <a:defRPr sz="1400" kern="1200">
                <a:solidFill>
                  <a:schemeClr val="accent1"/>
                </a:solidFill>
                <a:latin typeface="+mn-lt"/>
                <a:ea typeface="+mn-ea"/>
                <a:cs typeface="+mn-cs"/>
              </a:defRPr>
            </a:lvl3pPr>
            <a:lvl4pPr marL="0" indent="0" algn="l" defTabSz="914400" rtl="0" eaLnBrk="1" latinLnBrk="0" hangingPunct="1">
              <a:lnSpc>
                <a:spcPct val="100000"/>
              </a:lnSpc>
              <a:spcBef>
                <a:spcPts val="0"/>
              </a:spcBef>
              <a:spcAft>
                <a:spcPts val="1000"/>
              </a:spcAft>
              <a:buFont typeface="Arial" panose="020B0604020202020204" pitchFamily="34" charset="0"/>
              <a:buChar char="​"/>
              <a:defRPr sz="1400" b="1" kern="1200">
                <a:solidFill>
                  <a:schemeClr val="accent1"/>
                </a:solidFill>
                <a:latin typeface="+mn-lt"/>
                <a:ea typeface="+mn-ea"/>
                <a:cs typeface="+mn-cs"/>
              </a:defRPr>
            </a:lvl4pPr>
            <a:lvl5pPr marL="0" indent="0" algn="l" defTabSz="914400" rtl="0" eaLnBrk="1" latinLnBrk="0" hangingPunct="1">
              <a:lnSpc>
                <a:spcPct val="100000"/>
              </a:lnSpc>
              <a:spcBef>
                <a:spcPts val="0"/>
              </a:spcBef>
              <a:spcAft>
                <a:spcPts val="1000"/>
              </a:spcAft>
              <a:buFont typeface="Arial" panose="020B0604020202020204" pitchFamily="34" charset="0"/>
              <a:buChar char="​"/>
              <a:tabLst/>
              <a:defRPr sz="1400" kern="1200">
                <a:solidFill>
                  <a:schemeClr val="accent1"/>
                </a:solidFill>
                <a:latin typeface="+mn-lt"/>
                <a:ea typeface="+mn-ea"/>
                <a:cs typeface="+mn-cs"/>
              </a:defRPr>
            </a:lvl5pPr>
            <a:lvl6pPr marL="180000" indent="-180000" algn="l" defTabSz="914400" rtl="0" eaLnBrk="1" latinLnBrk="0" hangingPunct="1">
              <a:lnSpc>
                <a:spcPct val="120000"/>
              </a:lnSpc>
              <a:spcBef>
                <a:spcPts val="0"/>
              </a:spcBef>
              <a:spcAft>
                <a:spcPts val="600"/>
              </a:spcAft>
              <a:buFont typeface="Century Gothic" panose="020B0502020202020204" pitchFamily="34" charset="0"/>
              <a:buChar char="○"/>
              <a:defRPr sz="1000" kern="1200">
                <a:solidFill>
                  <a:schemeClr val="accent1"/>
                </a:solidFill>
                <a:latin typeface="+mn-lt"/>
                <a:ea typeface="+mn-ea"/>
                <a:cs typeface="+mn-cs"/>
              </a:defRPr>
            </a:lvl6pPr>
            <a:lvl7pPr marL="0" indent="0" algn="l" defTabSz="914400" rtl="0" eaLnBrk="1" latinLnBrk="0" hangingPunct="1">
              <a:lnSpc>
                <a:spcPct val="120000"/>
              </a:lnSpc>
              <a:spcBef>
                <a:spcPts val="0"/>
              </a:spcBef>
              <a:spcAft>
                <a:spcPts val="600"/>
              </a:spcAft>
              <a:buFont typeface="Arial" panose="020B0604020202020204" pitchFamily="34" charset="0"/>
              <a:buChar char="​"/>
              <a:defRPr sz="1000" b="1" kern="1200" baseline="0">
                <a:solidFill>
                  <a:schemeClr val="accent1"/>
                </a:solidFill>
                <a:latin typeface="+mn-lt"/>
                <a:ea typeface="+mn-ea"/>
                <a:cs typeface="+mn-cs"/>
              </a:defRPr>
            </a:lvl7pPr>
            <a:lvl8pPr marL="0" indent="0" algn="l" defTabSz="914400" rtl="0" eaLnBrk="1" latinLnBrk="0" hangingPunct="1">
              <a:lnSpc>
                <a:spcPct val="120000"/>
              </a:lnSpc>
              <a:spcBef>
                <a:spcPts val="0"/>
              </a:spcBef>
              <a:spcAft>
                <a:spcPts val="600"/>
              </a:spcAft>
              <a:buFont typeface="Arial" panose="020B0604020202020204"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spcAft>
                <a:spcPts val="0"/>
              </a:spcAft>
              <a:buFont typeface="Arial" panose="020B0604020202020204" pitchFamily="34" charset="0"/>
              <a:buChar char="​"/>
              <a:defRPr sz="6000" b="1" kern="1200" baseline="0">
                <a:solidFill>
                  <a:schemeClr val="accent1"/>
                </a:solidFill>
                <a:latin typeface="+mn-lt"/>
                <a:ea typeface="+mn-ea"/>
                <a:cs typeface="+mn-cs"/>
              </a:defRPr>
            </a:lvl9pPr>
          </a:lstStyle>
          <a:p>
            <a:pPr marL="0" indent="0">
              <a:spcAft>
                <a:spcPts val="200"/>
              </a:spcAft>
              <a:buFont typeface="Century Gothic" panose="020B0502020202020204" pitchFamily="34" charset="0"/>
              <a:buNone/>
            </a:pPr>
            <a:r>
              <a:rPr lang="da-DK" sz="1000" dirty="0"/>
              <a:t>Frasortering af 21 selskaber svarende til 1,4% af vægten i MSCI World:</a:t>
            </a:r>
          </a:p>
          <a:p>
            <a:pPr>
              <a:spcAft>
                <a:spcPts val="200"/>
              </a:spcAft>
            </a:pPr>
            <a:r>
              <a:rPr lang="en-US" sz="800" dirty="0"/>
              <a:t>Philip Morris, 28bp </a:t>
            </a:r>
            <a:r>
              <a:rPr lang="en-US" sz="800" i="1" dirty="0"/>
              <a:t>(</a:t>
            </a:r>
            <a:r>
              <a:rPr lang="en-US" sz="800" i="1" dirty="0" err="1"/>
              <a:t>tobak</a:t>
            </a:r>
            <a:r>
              <a:rPr lang="en-US" sz="800" i="1" dirty="0"/>
              <a:t>)</a:t>
            </a:r>
          </a:p>
          <a:p>
            <a:pPr>
              <a:spcAft>
                <a:spcPts val="200"/>
              </a:spcAft>
            </a:pPr>
            <a:r>
              <a:rPr lang="en-US" sz="800" dirty="0"/>
              <a:t>BHP Group, 17 bps </a:t>
            </a:r>
            <a:r>
              <a:rPr lang="en-US" sz="800" i="1" dirty="0"/>
              <a:t>(</a:t>
            </a:r>
            <a:r>
              <a:rPr lang="en-US" sz="800" i="1" dirty="0" err="1"/>
              <a:t>kul</a:t>
            </a:r>
            <a:r>
              <a:rPr lang="en-US" sz="800" i="1" dirty="0"/>
              <a:t>)</a:t>
            </a:r>
          </a:p>
          <a:p>
            <a:pPr>
              <a:spcAft>
                <a:spcPts val="200"/>
              </a:spcAft>
            </a:pPr>
            <a:r>
              <a:rPr lang="en-US" sz="800" dirty="0"/>
              <a:t>Altria Group, 13 bps </a:t>
            </a:r>
            <a:r>
              <a:rPr lang="en-US" sz="800" i="1" dirty="0"/>
              <a:t>(</a:t>
            </a:r>
            <a:r>
              <a:rPr lang="en-US" sz="800" i="1" dirty="0" err="1"/>
              <a:t>tobak</a:t>
            </a:r>
            <a:r>
              <a:rPr lang="en-US" sz="800" i="1" dirty="0"/>
              <a:t>)</a:t>
            </a:r>
          </a:p>
          <a:p>
            <a:pPr>
              <a:spcAft>
                <a:spcPts val="200"/>
              </a:spcAft>
            </a:pPr>
            <a:r>
              <a:rPr lang="en-US" sz="800" dirty="0"/>
              <a:t>British Amer. Tobacco, 11 bps </a:t>
            </a:r>
            <a:r>
              <a:rPr lang="en-US" sz="800" i="1" dirty="0"/>
              <a:t>(</a:t>
            </a:r>
            <a:r>
              <a:rPr lang="en-US" sz="800" i="1" dirty="0" err="1"/>
              <a:t>tobak</a:t>
            </a:r>
            <a:r>
              <a:rPr lang="en-US" sz="800" i="1" dirty="0"/>
              <a:t>)</a:t>
            </a:r>
          </a:p>
          <a:p>
            <a:pPr>
              <a:spcAft>
                <a:spcPts val="200"/>
              </a:spcAft>
            </a:pPr>
            <a:r>
              <a:rPr lang="en-US" sz="800" dirty="0"/>
              <a:t>Northrop Grumman, 9 bps </a:t>
            </a:r>
            <a:r>
              <a:rPr lang="en-US" sz="800" i="1" dirty="0"/>
              <a:t>(</a:t>
            </a:r>
            <a:r>
              <a:rPr lang="en-US" sz="800" i="1" dirty="0" err="1"/>
              <a:t>ktr.våben</a:t>
            </a:r>
            <a:r>
              <a:rPr lang="en-US" sz="800" i="1" dirty="0"/>
              <a:t>)</a:t>
            </a:r>
          </a:p>
          <a:p>
            <a:pPr>
              <a:spcAft>
                <a:spcPts val="0"/>
              </a:spcAft>
            </a:pPr>
            <a:endParaRPr lang="en-US" sz="600" dirty="0"/>
          </a:p>
          <a:p>
            <a:endParaRPr lang="en-US" sz="800" dirty="0"/>
          </a:p>
          <a:p>
            <a:endParaRPr lang="en-US" sz="800" dirty="0"/>
          </a:p>
        </p:txBody>
      </p:sp>
    </p:spTree>
    <p:extLst>
      <p:ext uri="{BB962C8B-B14F-4D97-AF65-F5344CB8AC3E}">
        <p14:creationId xmlns:p14="http://schemas.microsoft.com/office/powerpoint/2010/main" val="2170365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56571-6CBE-AC53-E060-02BF924FE8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9B5796-0B5C-778C-B6E5-68DF7E090D27}"/>
              </a:ext>
            </a:extLst>
          </p:cNvPr>
          <p:cNvSpPr>
            <a:spLocks noGrp="1"/>
          </p:cNvSpPr>
          <p:nvPr>
            <p:ph type="title"/>
          </p:nvPr>
        </p:nvSpPr>
        <p:spPr>
          <a:xfrm>
            <a:off x="358775" y="358776"/>
            <a:ext cx="11472863" cy="570962"/>
          </a:xfrm>
        </p:spPr>
        <p:txBody>
          <a:bodyPr/>
          <a:lstStyle/>
          <a:p>
            <a:r>
              <a:rPr lang="da-DK" dirty="0"/>
              <a:t>BIX Globale Aktier Indeks</a:t>
            </a:r>
            <a:br>
              <a:rPr lang="da-DK" dirty="0">
                <a:latin typeface="Aptos Black" panose="020B0004020202020204" pitchFamily="34" charset="0"/>
              </a:rPr>
            </a:br>
            <a:r>
              <a:rPr lang="en-US" sz="2000" b="0" dirty="0">
                <a:latin typeface="Aptos Light" panose="020B0004020202020204" pitchFamily="34" charset="0"/>
              </a:rPr>
              <a:t>Status pr. 4. </a:t>
            </a:r>
            <a:r>
              <a:rPr lang="en-US" sz="2000" b="0" dirty="0" err="1">
                <a:latin typeface="Aptos Light" panose="020B0004020202020204" pitchFamily="34" charset="0"/>
              </a:rPr>
              <a:t>februar</a:t>
            </a:r>
            <a:r>
              <a:rPr lang="en-US" sz="2000" b="0" dirty="0">
                <a:latin typeface="Aptos Light" panose="020B0004020202020204" pitchFamily="34" charset="0"/>
              </a:rPr>
              <a:t> 2025</a:t>
            </a:r>
            <a:endParaRPr lang="en-US" sz="2000" dirty="0"/>
          </a:p>
        </p:txBody>
      </p:sp>
      <p:sp>
        <p:nvSpPr>
          <p:cNvPr id="4" name="Content Placeholder 3">
            <a:extLst>
              <a:ext uri="{FF2B5EF4-FFF2-40B4-BE49-F238E27FC236}">
                <a16:creationId xmlns:a16="http://schemas.microsoft.com/office/drawing/2014/main" id="{458C5F37-11DE-B30D-6812-1382AA271039}"/>
              </a:ext>
            </a:extLst>
          </p:cNvPr>
          <p:cNvSpPr>
            <a:spLocks noGrp="1"/>
          </p:cNvSpPr>
          <p:nvPr>
            <p:ph sz="half" idx="2"/>
          </p:nvPr>
        </p:nvSpPr>
        <p:spPr>
          <a:xfrm>
            <a:off x="486554" y="1514986"/>
            <a:ext cx="3008388" cy="388549"/>
          </a:xfrm>
        </p:spPr>
        <p:txBody>
          <a:bodyPr/>
          <a:lstStyle/>
          <a:p>
            <a:pPr marL="0" indent="0">
              <a:buNone/>
            </a:pPr>
            <a:r>
              <a:rPr lang="da-DK" sz="2000" dirty="0"/>
              <a:t>Top 10 beholdninger</a:t>
            </a:r>
            <a:endParaRPr lang="en-US" sz="2000" dirty="0"/>
          </a:p>
        </p:txBody>
      </p:sp>
      <p:sp>
        <p:nvSpPr>
          <p:cNvPr id="7" name="Footer Placeholder 6">
            <a:extLst>
              <a:ext uri="{FF2B5EF4-FFF2-40B4-BE49-F238E27FC236}">
                <a16:creationId xmlns:a16="http://schemas.microsoft.com/office/drawing/2014/main" id="{4D6EF2CB-AA22-E4A7-E03C-5889CBB6EE67}"/>
              </a:ext>
            </a:extLst>
          </p:cNvPr>
          <p:cNvSpPr>
            <a:spLocks noGrp="1"/>
          </p:cNvSpPr>
          <p:nvPr>
            <p:ph type="ftr" sz="quarter" idx="28"/>
          </p:nvPr>
        </p:nvSpPr>
        <p:spPr/>
        <p:txBody>
          <a:bodyPr/>
          <a:lstStyle/>
          <a:p>
            <a:endParaRPr lang="da-DK"/>
          </a:p>
        </p:txBody>
      </p:sp>
      <p:sp>
        <p:nvSpPr>
          <p:cNvPr id="8" name="Slide Number Placeholder 7">
            <a:extLst>
              <a:ext uri="{FF2B5EF4-FFF2-40B4-BE49-F238E27FC236}">
                <a16:creationId xmlns:a16="http://schemas.microsoft.com/office/drawing/2014/main" id="{76BA9679-FDF1-2044-05CB-35C98A76E30A}"/>
              </a:ext>
            </a:extLst>
          </p:cNvPr>
          <p:cNvSpPr>
            <a:spLocks noGrp="1"/>
          </p:cNvSpPr>
          <p:nvPr>
            <p:ph type="sldNum" sz="quarter" idx="29"/>
          </p:nvPr>
        </p:nvSpPr>
        <p:spPr/>
        <p:txBody>
          <a:bodyPr/>
          <a:lstStyle/>
          <a:p>
            <a:fld id="{23AA811B-2EBD-4900-905E-5BE206449611}" type="slidenum">
              <a:rPr lang="da-DK" smtClean="0"/>
              <a:pPr/>
              <a:t>8</a:t>
            </a:fld>
            <a:endParaRPr lang="da-DK"/>
          </a:p>
        </p:txBody>
      </p:sp>
      <p:sp>
        <p:nvSpPr>
          <p:cNvPr id="6" name="Date Placeholder 5">
            <a:extLst>
              <a:ext uri="{FF2B5EF4-FFF2-40B4-BE49-F238E27FC236}">
                <a16:creationId xmlns:a16="http://schemas.microsoft.com/office/drawing/2014/main" id="{C1866804-6408-319D-AC18-138D98E642EA}"/>
              </a:ext>
            </a:extLst>
          </p:cNvPr>
          <p:cNvSpPr>
            <a:spLocks noGrp="1"/>
          </p:cNvSpPr>
          <p:nvPr>
            <p:ph type="dt" sz="half" idx="27"/>
          </p:nvPr>
        </p:nvSpPr>
        <p:spPr/>
        <p:txBody>
          <a:bodyPr/>
          <a:lstStyle/>
          <a:p>
            <a:fld id="{9D7C1A83-3665-4C5B-A130-B3EC869B5E8B}" type="datetime2">
              <a:rPr lang="da-DK" smtClean="0"/>
              <a:t>5. februar 2025</a:t>
            </a:fld>
            <a:endParaRPr lang="da-DK"/>
          </a:p>
        </p:txBody>
      </p:sp>
      <p:sp>
        <p:nvSpPr>
          <p:cNvPr id="12" name="Content Placeholder 11">
            <a:extLst>
              <a:ext uri="{FF2B5EF4-FFF2-40B4-BE49-F238E27FC236}">
                <a16:creationId xmlns:a16="http://schemas.microsoft.com/office/drawing/2014/main" id="{D999E599-AAC5-90D9-8740-7C7E110B9AFD}"/>
              </a:ext>
            </a:extLst>
          </p:cNvPr>
          <p:cNvSpPr>
            <a:spLocks noGrp="1"/>
          </p:cNvSpPr>
          <p:nvPr>
            <p:ph sz="quarter" idx="43"/>
          </p:nvPr>
        </p:nvSpPr>
        <p:spPr/>
        <p:txBody>
          <a:bodyPr/>
          <a:lstStyle/>
          <a:p>
            <a:endParaRPr lang="en-DK"/>
          </a:p>
        </p:txBody>
      </p:sp>
      <p:pic>
        <p:nvPicPr>
          <p:cNvPr id="16" name="Picture 15">
            <a:extLst>
              <a:ext uri="{FF2B5EF4-FFF2-40B4-BE49-F238E27FC236}">
                <a16:creationId xmlns:a16="http://schemas.microsoft.com/office/drawing/2014/main" id="{84B357A9-40F8-DF17-3090-A917D49C7C3C}"/>
              </a:ext>
            </a:extLst>
          </p:cNvPr>
          <p:cNvPicPr>
            <a:picLocks noChangeAspect="1"/>
          </p:cNvPicPr>
          <p:nvPr/>
        </p:nvPicPr>
        <p:blipFill>
          <a:blip r:embed="rId2"/>
          <a:stretch>
            <a:fillRect/>
          </a:stretch>
        </p:blipFill>
        <p:spPr>
          <a:xfrm>
            <a:off x="486554" y="1903535"/>
            <a:ext cx="2376173" cy="3721077"/>
          </a:xfrm>
          <a:prstGeom prst="rect">
            <a:avLst/>
          </a:prstGeom>
        </p:spPr>
      </p:pic>
      <p:sp>
        <p:nvSpPr>
          <p:cNvPr id="19" name="Content Placeholder 3">
            <a:extLst>
              <a:ext uri="{FF2B5EF4-FFF2-40B4-BE49-F238E27FC236}">
                <a16:creationId xmlns:a16="http://schemas.microsoft.com/office/drawing/2014/main" id="{A431F2E1-5789-EBEA-30BD-BFFEA78773E6}"/>
              </a:ext>
            </a:extLst>
          </p:cNvPr>
          <p:cNvSpPr txBox="1">
            <a:spLocks/>
          </p:cNvSpPr>
          <p:nvPr/>
        </p:nvSpPr>
        <p:spPr>
          <a:xfrm>
            <a:off x="3681093" y="1510454"/>
            <a:ext cx="2178980" cy="779942"/>
          </a:xfrm>
          <a:prstGeom prst="rect">
            <a:avLst/>
          </a:prstGeom>
        </p:spPr>
        <p:txBody>
          <a:bodyPr vert="horz" lIns="0" tIns="0" rIns="0" bIns="0" rtlCol="0">
            <a:noAutofit/>
          </a:bodyPr>
          <a:lstStyle>
            <a:lvl1pPr marL="270000" indent="-270000" algn="l" defTabSz="914400" rtl="0" eaLnBrk="1" latinLnBrk="0" hangingPunct="1">
              <a:lnSpc>
                <a:spcPct val="100000"/>
              </a:lnSpc>
              <a:spcBef>
                <a:spcPts val="0"/>
              </a:spcBef>
              <a:spcAft>
                <a:spcPts val="1000"/>
              </a:spcAft>
              <a:buFont typeface="Century Gothic" panose="020B0502020202020204" pitchFamily="34" charset="0"/>
              <a:buChar char="○"/>
              <a:defRPr sz="1400" kern="1200">
                <a:solidFill>
                  <a:schemeClr val="accent1"/>
                </a:solidFill>
                <a:latin typeface="+mn-lt"/>
                <a:ea typeface="+mn-ea"/>
                <a:cs typeface="+mn-cs"/>
              </a:defRPr>
            </a:lvl1pPr>
            <a:lvl2pPr marL="540000" indent="-270000" algn="l" defTabSz="914400" rtl="0" eaLnBrk="1" latinLnBrk="0" hangingPunct="1">
              <a:lnSpc>
                <a:spcPct val="100000"/>
              </a:lnSpc>
              <a:spcBef>
                <a:spcPts val="0"/>
              </a:spcBef>
              <a:spcAft>
                <a:spcPts val="1000"/>
              </a:spcAft>
              <a:buFont typeface="Century Gothic" panose="020B0502020202020204" pitchFamily="34" charset="0"/>
              <a:buChar char="○"/>
              <a:defRPr sz="1400" kern="1200">
                <a:solidFill>
                  <a:schemeClr val="accent1"/>
                </a:solidFill>
                <a:latin typeface="+mn-lt"/>
                <a:ea typeface="+mn-ea"/>
                <a:cs typeface="+mn-cs"/>
              </a:defRPr>
            </a:lvl2pPr>
            <a:lvl3pPr marL="810000" indent="-270000" algn="l" defTabSz="914400" rtl="0" eaLnBrk="1" latinLnBrk="0" hangingPunct="1">
              <a:lnSpc>
                <a:spcPct val="100000"/>
              </a:lnSpc>
              <a:spcBef>
                <a:spcPts val="0"/>
              </a:spcBef>
              <a:spcAft>
                <a:spcPts val="1000"/>
              </a:spcAft>
              <a:buFont typeface="Century Gothic" panose="020B0502020202020204" pitchFamily="34" charset="0"/>
              <a:buChar char="○"/>
              <a:defRPr sz="1400" kern="1200">
                <a:solidFill>
                  <a:schemeClr val="accent1"/>
                </a:solidFill>
                <a:latin typeface="+mn-lt"/>
                <a:ea typeface="+mn-ea"/>
                <a:cs typeface="+mn-cs"/>
              </a:defRPr>
            </a:lvl3pPr>
            <a:lvl4pPr marL="0" indent="0" algn="l" defTabSz="914400" rtl="0" eaLnBrk="1" latinLnBrk="0" hangingPunct="1">
              <a:lnSpc>
                <a:spcPct val="100000"/>
              </a:lnSpc>
              <a:spcBef>
                <a:spcPts val="0"/>
              </a:spcBef>
              <a:spcAft>
                <a:spcPts val="1000"/>
              </a:spcAft>
              <a:buFont typeface="Arial" panose="020B0604020202020204" pitchFamily="34" charset="0"/>
              <a:buChar char="​"/>
              <a:defRPr sz="1400" b="1" kern="1200">
                <a:solidFill>
                  <a:schemeClr val="accent1"/>
                </a:solidFill>
                <a:latin typeface="+mn-lt"/>
                <a:ea typeface="+mn-ea"/>
                <a:cs typeface="+mn-cs"/>
              </a:defRPr>
            </a:lvl4pPr>
            <a:lvl5pPr marL="0" indent="0" algn="l" defTabSz="914400" rtl="0" eaLnBrk="1" latinLnBrk="0" hangingPunct="1">
              <a:lnSpc>
                <a:spcPct val="100000"/>
              </a:lnSpc>
              <a:spcBef>
                <a:spcPts val="0"/>
              </a:spcBef>
              <a:spcAft>
                <a:spcPts val="1000"/>
              </a:spcAft>
              <a:buFont typeface="Arial" panose="020B0604020202020204" pitchFamily="34" charset="0"/>
              <a:buChar char="​"/>
              <a:tabLst/>
              <a:defRPr sz="1400" kern="1200">
                <a:solidFill>
                  <a:schemeClr val="accent1"/>
                </a:solidFill>
                <a:latin typeface="+mn-lt"/>
                <a:ea typeface="+mn-ea"/>
                <a:cs typeface="+mn-cs"/>
              </a:defRPr>
            </a:lvl5pPr>
            <a:lvl6pPr marL="180000" indent="-180000" algn="l" defTabSz="914400" rtl="0" eaLnBrk="1" latinLnBrk="0" hangingPunct="1">
              <a:lnSpc>
                <a:spcPct val="120000"/>
              </a:lnSpc>
              <a:spcBef>
                <a:spcPts val="0"/>
              </a:spcBef>
              <a:spcAft>
                <a:spcPts val="600"/>
              </a:spcAft>
              <a:buFont typeface="Century Gothic" panose="020B0502020202020204" pitchFamily="34" charset="0"/>
              <a:buChar char="○"/>
              <a:defRPr sz="1000" kern="1200">
                <a:solidFill>
                  <a:schemeClr val="accent1"/>
                </a:solidFill>
                <a:latin typeface="+mn-lt"/>
                <a:ea typeface="+mn-ea"/>
                <a:cs typeface="+mn-cs"/>
              </a:defRPr>
            </a:lvl6pPr>
            <a:lvl7pPr marL="0" indent="0" algn="l" defTabSz="914400" rtl="0" eaLnBrk="1" latinLnBrk="0" hangingPunct="1">
              <a:lnSpc>
                <a:spcPct val="120000"/>
              </a:lnSpc>
              <a:spcBef>
                <a:spcPts val="0"/>
              </a:spcBef>
              <a:spcAft>
                <a:spcPts val="600"/>
              </a:spcAft>
              <a:buFont typeface="Arial" panose="020B0604020202020204" pitchFamily="34" charset="0"/>
              <a:buChar char="​"/>
              <a:defRPr sz="1000" b="1" kern="1200" baseline="0">
                <a:solidFill>
                  <a:schemeClr val="accent1"/>
                </a:solidFill>
                <a:latin typeface="+mn-lt"/>
                <a:ea typeface="+mn-ea"/>
                <a:cs typeface="+mn-cs"/>
              </a:defRPr>
            </a:lvl7pPr>
            <a:lvl8pPr marL="0" indent="0" algn="l" defTabSz="914400" rtl="0" eaLnBrk="1" latinLnBrk="0" hangingPunct="1">
              <a:lnSpc>
                <a:spcPct val="120000"/>
              </a:lnSpc>
              <a:spcBef>
                <a:spcPts val="0"/>
              </a:spcBef>
              <a:spcAft>
                <a:spcPts val="600"/>
              </a:spcAft>
              <a:buFont typeface="Arial" panose="020B0604020202020204"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spcAft>
                <a:spcPts val="0"/>
              </a:spcAft>
              <a:buFont typeface="Arial" panose="020B0604020202020204" pitchFamily="34" charset="0"/>
              <a:buChar char="​"/>
              <a:defRPr sz="6000" b="1" kern="1200" baseline="0">
                <a:solidFill>
                  <a:schemeClr val="accent1"/>
                </a:solidFill>
                <a:latin typeface="+mn-lt"/>
                <a:ea typeface="+mn-ea"/>
                <a:cs typeface="+mn-cs"/>
              </a:defRPr>
            </a:lvl9pPr>
          </a:lstStyle>
          <a:p>
            <a:pPr marL="0" indent="0">
              <a:buFont typeface="Century Gothic" panose="020B0502020202020204" pitchFamily="34" charset="0"/>
              <a:buNone/>
            </a:pPr>
            <a:r>
              <a:rPr lang="da-DK" sz="2000" dirty="0"/>
              <a:t># beholdninger</a:t>
            </a:r>
          </a:p>
          <a:p>
            <a:pPr marL="0" indent="0">
              <a:buFont typeface="Century Gothic" panose="020B0502020202020204" pitchFamily="34" charset="0"/>
              <a:buNone/>
            </a:pPr>
            <a:r>
              <a:rPr lang="en-US" dirty="0"/>
              <a:t>1.229</a:t>
            </a:r>
          </a:p>
        </p:txBody>
      </p:sp>
      <p:sp>
        <p:nvSpPr>
          <p:cNvPr id="20" name="Content Placeholder 3">
            <a:extLst>
              <a:ext uri="{FF2B5EF4-FFF2-40B4-BE49-F238E27FC236}">
                <a16:creationId xmlns:a16="http://schemas.microsoft.com/office/drawing/2014/main" id="{DD78FA93-A53E-D4E1-5708-F8AF99773762}"/>
              </a:ext>
            </a:extLst>
          </p:cNvPr>
          <p:cNvSpPr txBox="1">
            <a:spLocks/>
          </p:cNvSpPr>
          <p:nvPr/>
        </p:nvSpPr>
        <p:spPr>
          <a:xfrm>
            <a:off x="6331929" y="1507166"/>
            <a:ext cx="2178980" cy="779942"/>
          </a:xfrm>
          <a:prstGeom prst="rect">
            <a:avLst/>
          </a:prstGeom>
        </p:spPr>
        <p:txBody>
          <a:bodyPr vert="horz" lIns="0" tIns="0" rIns="0" bIns="0" rtlCol="0">
            <a:noAutofit/>
          </a:bodyPr>
          <a:lstStyle>
            <a:lvl1pPr marL="270000" indent="-270000" algn="l" defTabSz="914400" rtl="0" eaLnBrk="1" latinLnBrk="0" hangingPunct="1">
              <a:lnSpc>
                <a:spcPct val="100000"/>
              </a:lnSpc>
              <a:spcBef>
                <a:spcPts val="0"/>
              </a:spcBef>
              <a:spcAft>
                <a:spcPts val="1000"/>
              </a:spcAft>
              <a:buFont typeface="Century Gothic" panose="020B0502020202020204" pitchFamily="34" charset="0"/>
              <a:buChar char="○"/>
              <a:defRPr sz="1400" kern="1200">
                <a:solidFill>
                  <a:schemeClr val="accent1"/>
                </a:solidFill>
                <a:latin typeface="+mn-lt"/>
                <a:ea typeface="+mn-ea"/>
                <a:cs typeface="+mn-cs"/>
              </a:defRPr>
            </a:lvl1pPr>
            <a:lvl2pPr marL="540000" indent="-270000" algn="l" defTabSz="914400" rtl="0" eaLnBrk="1" latinLnBrk="0" hangingPunct="1">
              <a:lnSpc>
                <a:spcPct val="100000"/>
              </a:lnSpc>
              <a:spcBef>
                <a:spcPts val="0"/>
              </a:spcBef>
              <a:spcAft>
                <a:spcPts val="1000"/>
              </a:spcAft>
              <a:buFont typeface="Century Gothic" panose="020B0502020202020204" pitchFamily="34" charset="0"/>
              <a:buChar char="○"/>
              <a:defRPr sz="1400" kern="1200">
                <a:solidFill>
                  <a:schemeClr val="accent1"/>
                </a:solidFill>
                <a:latin typeface="+mn-lt"/>
                <a:ea typeface="+mn-ea"/>
                <a:cs typeface="+mn-cs"/>
              </a:defRPr>
            </a:lvl2pPr>
            <a:lvl3pPr marL="810000" indent="-270000" algn="l" defTabSz="914400" rtl="0" eaLnBrk="1" latinLnBrk="0" hangingPunct="1">
              <a:lnSpc>
                <a:spcPct val="100000"/>
              </a:lnSpc>
              <a:spcBef>
                <a:spcPts val="0"/>
              </a:spcBef>
              <a:spcAft>
                <a:spcPts val="1000"/>
              </a:spcAft>
              <a:buFont typeface="Century Gothic" panose="020B0502020202020204" pitchFamily="34" charset="0"/>
              <a:buChar char="○"/>
              <a:defRPr sz="1400" kern="1200">
                <a:solidFill>
                  <a:schemeClr val="accent1"/>
                </a:solidFill>
                <a:latin typeface="+mn-lt"/>
                <a:ea typeface="+mn-ea"/>
                <a:cs typeface="+mn-cs"/>
              </a:defRPr>
            </a:lvl3pPr>
            <a:lvl4pPr marL="0" indent="0" algn="l" defTabSz="914400" rtl="0" eaLnBrk="1" latinLnBrk="0" hangingPunct="1">
              <a:lnSpc>
                <a:spcPct val="100000"/>
              </a:lnSpc>
              <a:spcBef>
                <a:spcPts val="0"/>
              </a:spcBef>
              <a:spcAft>
                <a:spcPts val="1000"/>
              </a:spcAft>
              <a:buFont typeface="Arial" panose="020B0604020202020204" pitchFamily="34" charset="0"/>
              <a:buChar char="​"/>
              <a:defRPr sz="1400" b="1" kern="1200">
                <a:solidFill>
                  <a:schemeClr val="accent1"/>
                </a:solidFill>
                <a:latin typeface="+mn-lt"/>
                <a:ea typeface="+mn-ea"/>
                <a:cs typeface="+mn-cs"/>
              </a:defRPr>
            </a:lvl4pPr>
            <a:lvl5pPr marL="0" indent="0" algn="l" defTabSz="914400" rtl="0" eaLnBrk="1" latinLnBrk="0" hangingPunct="1">
              <a:lnSpc>
                <a:spcPct val="100000"/>
              </a:lnSpc>
              <a:spcBef>
                <a:spcPts val="0"/>
              </a:spcBef>
              <a:spcAft>
                <a:spcPts val="1000"/>
              </a:spcAft>
              <a:buFont typeface="Arial" panose="020B0604020202020204" pitchFamily="34" charset="0"/>
              <a:buChar char="​"/>
              <a:tabLst/>
              <a:defRPr sz="1400" kern="1200">
                <a:solidFill>
                  <a:schemeClr val="accent1"/>
                </a:solidFill>
                <a:latin typeface="+mn-lt"/>
                <a:ea typeface="+mn-ea"/>
                <a:cs typeface="+mn-cs"/>
              </a:defRPr>
            </a:lvl5pPr>
            <a:lvl6pPr marL="180000" indent="-180000" algn="l" defTabSz="914400" rtl="0" eaLnBrk="1" latinLnBrk="0" hangingPunct="1">
              <a:lnSpc>
                <a:spcPct val="120000"/>
              </a:lnSpc>
              <a:spcBef>
                <a:spcPts val="0"/>
              </a:spcBef>
              <a:spcAft>
                <a:spcPts val="600"/>
              </a:spcAft>
              <a:buFont typeface="Century Gothic" panose="020B0502020202020204" pitchFamily="34" charset="0"/>
              <a:buChar char="○"/>
              <a:defRPr sz="1000" kern="1200">
                <a:solidFill>
                  <a:schemeClr val="accent1"/>
                </a:solidFill>
                <a:latin typeface="+mn-lt"/>
                <a:ea typeface="+mn-ea"/>
                <a:cs typeface="+mn-cs"/>
              </a:defRPr>
            </a:lvl6pPr>
            <a:lvl7pPr marL="0" indent="0" algn="l" defTabSz="914400" rtl="0" eaLnBrk="1" latinLnBrk="0" hangingPunct="1">
              <a:lnSpc>
                <a:spcPct val="120000"/>
              </a:lnSpc>
              <a:spcBef>
                <a:spcPts val="0"/>
              </a:spcBef>
              <a:spcAft>
                <a:spcPts val="600"/>
              </a:spcAft>
              <a:buFont typeface="Arial" panose="020B0604020202020204" pitchFamily="34" charset="0"/>
              <a:buChar char="​"/>
              <a:defRPr sz="1000" b="1" kern="1200" baseline="0">
                <a:solidFill>
                  <a:schemeClr val="accent1"/>
                </a:solidFill>
                <a:latin typeface="+mn-lt"/>
                <a:ea typeface="+mn-ea"/>
                <a:cs typeface="+mn-cs"/>
              </a:defRPr>
            </a:lvl7pPr>
            <a:lvl8pPr marL="0" indent="0" algn="l" defTabSz="914400" rtl="0" eaLnBrk="1" latinLnBrk="0" hangingPunct="1">
              <a:lnSpc>
                <a:spcPct val="120000"/>
              </a:lnSpc>
              <a:spcBef>
                <a:spcPts val="0"/>
              </a:spcBef>
              <a:spcAft>
                <a:spcPts val="600"/>
              </a:spcAft>
              <a:buFont typeface="Arial" panose="020B0604020202020204"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spcAft>
                <a:spcPts val="0"/>
              </a:spcAft>
              <a:buFont typeface="Arial" panose="020B0604020202020204" pitchFamily="34" charset="0"/>
              <a:buChar char="​"/>
              <a:defRPr sz="6000" b="1" kern="1200" baseline="0">
                <a:solidFill>
                  <a:schemeClr val="accent1"/>
                </a:solidFill>
                <a:latin typeface="+mn-lt"/>
                <a:ea typeface="+mn-ea"/>
                <a:cs typeface="+mn-cs"/>
              </a:defRPr>
            </a:lvl9pPr>
          </a:lstStyle>
          <a:p>
            <a:pPr marL="0" indent="0">
              <a:buFont typeface="Century Gothic" panose="020B0502020202020204" pitchFamily="34" charset="0"/>
              <a:buNone/>
            </a:pPr>
            <a:r>
              <a:rPr lang="da-DK" sz="2000" dirty="0"/>
              <a:t>Tracking </a:t>
            </a:r>
            <a:r>
              <a:rPr lang="da-DK" sz="2000" dirty="0" err="1"/>
              <a:t>error</a:t>
            </a:r>
            <a:endParaRPr lang="da-DK" sz="2000" dirty="0"/>
          </a:p>
          <a:p>
            <a:pPr marL="0" indent="0">
              <a:buFont typeface="Century Gothic" panose="020B0502020202020204" pitchFamily="34" charset="0"/>
              <a:buNone/>
            </a:pPr>
            <a:r>
              <a:rPr lang="en-US" dirty="0"/>
              <a:t>16 bps</a:t>
            </a:r>
          </a:p>
        </p:txBody>
      </p:sp>
      <p:sp>
        <p:nvSpPr>
          <p:cNvPr id="23" name="Content Placeholder 3">
            <a:extLst>
              <a:ext uri="{FF2B5EF4-FFF2-40B4-BE49-F238E27FC236}">
                <a16:creationId xmlns:a16="http://schemas.microsoft.com/office/drawing/2014/main" id="{3E4E864B-D094-96A7-D90F-3D29B96735DD}"/>
              </a:ext>
            </a:extLst>
          </p:cNvPr>
          <p:cNvSpPr txBox="1">
            <a:spLocks/>
          </p:cNvSpPr>
          <p:nvPr/>
        </p:nvSpPr>
        <p:spPr>
          <a:xfrm>
            <a:off x="8697060" y="1507166"/>
            <a:ext cx="2178980" cy="779942"/>
          </a:xfrm>
          <a:prstGeom prst="rect">
            <a:avLst/>
          </a:prstGeom>
        </p:spPr>
        <p:txBody>
          <a:bodyPr vert="horz" lIns="0" tIns="0" rIns="0" bIns="0" rtlCol="0">
            <a:noAutofit/>
          </a:bodyPr>
          <a:lstStyle>
            <a:lvl1pPr marL="270000" indent="-270000" algn="l" defTabSz="914400" rtl="0" eaLnBrk="1" latinLnBrk="0" hangingPunct="1">
              <a:lnSpc>
                <a:spcPct val="100000"/>
              </a:lnSpc>
              <a:spcBef>
                <a:spcPts val="0"/>
              </a:spcBef>
              <a:spcAft>
                <a:spcPts val="1000"/>
              </a:spcAft>
              <a:buFont typeface="Century Gothic" panose="020B0502020202020204" pitchFamily="34" charset="0"/>
              <a:buChar char="○"/>
              <a:defRPr sz="1400" kern="1200">
                <a:solidFill>
                  <a:schemeClr val="accent1"/>
                </a:solidFill>
                <a:latin typeface="+mn-lt"/>
                <a:ea typeface="+mn-ea"/>
                <a:cs typeface="+mn-cs"/>
              </a:defRPr>
            </a:lvl1pPr>
            <a:lvl2pPr marL="540000" indent="-270000" algn="l" defTabSz="914400" rtl="0" eaLnBrk="1" latinLnBrk="0" hangingPunct="1">
              <a:lnSpc>
                <a:spcPct val="100000"/>
              </a:lnSpc>
              <a:spcBef>
                <a:spcPts val="0"/>
              </a:spcBef>
              <a:spcAft>
                <a:spcPts val="1000"/>
              </a:spcAft>
              <a:buFont typeface="Century Gothic" panose="020B0502020202020204" pitchFamily="34" charset="0"/>
              <a:buChar char="○"/>
              <a:defRPr sz="1400" kern="1200">
                <a:solidFill>
                  <a:schemeClr val="accent1"/>
                </a:solidFill>
                <a:latin typeface="+mn-lt"/>
                <a:ea typeface="+mn-ea"/>
                <a:cs typeface="+mn-cs"/>
              </a:defRPr>
            </a:lvl2pPr>
            <a:lvl3pPr marL="810000" indent="-270000" algn="l" defTabSz="914400" rtl="0" eaLnBrk="1" latinLnBrk="0" hangingPunct="1">
              <a:lnSpc>
                <a:spcPct val="100000"/>
              </a:lnSpc>
              <a:spcBef>
                <a:spcPts val="0"/>
              </a:spcBef>
              <a:spcAft>
                <a:spcPts val="1000"/>
              </a:spcAft>
              <a:buFont typeface="Century Gothic" panose="020B0502020202020204" pitchFamily="34" charset="0"/>
              <a:buChar char="○"/>
              <a:defRPr sz="1400" kern="1200">
                <a:solidFill>
                  <a:schemeClr val="accent1"/>
                </a:solidFill>
                <a:latin typeface="+mn-lt"/>
                <a:ea typeface="+mn-ea"/>
                <a:cs typeface="+mn-cs"/>
              </a:defRPr>
            </a:lvl3pPr>
            <a:lvl4pPr marL="0" indent="0" algn="l" defTabSz="914400" rtl="0" eaLnBrk="1" latinLnBrk="0" hangingPunct="1">
              <a:lnSpc>
                <a:spcPct val="100000"/>
              </a:lnSpc>
              <a:spcBef>
                <a:spcPts val="0"/>
              </a:spcBef>
              <a:spcAft>
                <a:spcPts val="1000"/>
              </a:spcAft>
              <a:buFont typeface="Arial" panose="020B0604020202020204" pitchFamily="34" charset="0"/>
              <a:buChar char="​"/>
              <a:defRPr sz="1400" b="1" kern="1200">
                <a:solidFill>
                  <a:schemeClr val="accent1"/>
                </a:solidFill>
                <a:latin typeface="+mn-lt"/>
                <a:ea typeface="+mn-ea"/>
                <a:cs typeface="+mn-cs"/>
              </a:defRPr>
            </a:lvl4pPr>
            <a:lvl5pPr marL="0" indent="0" algn="l" defTabSz="914400" rtl="0" eaLnBrk="1" latinLnBrk="0" hangingPunct="1">
              <a:lnSpc>
                <a:spcPct val="100000"/>
              </a:lnSpc>
              <a:spcBef>
                <a:spcPts val="0"/>
              </a:spcBef>
              <a:spcAft>
                <a:spcPts val="1000"/>
              </a:spcAft>
              <a:buFont typeface="Arial" panose="020B0604020202020204" pitchFamily="34" charset="0"/>
              <a:buChar char="​"/>
              <a:tabLst/>
              <a:defRPr sz="1400" kern="1200">
                <a:solidFill>
                  <a:schemeClr val="accent1"/>
                </a:solidFill>
                <a:latin typeface="+mn-lt"/>
                <a:ea typeface="+mn-ea"/>
                <a:cs typeface="+mn-cs"/>
              </a:defRPr>
            </a:lvl5pPr>
            <a:lvl6pPr marL="180000" indent="-180000" algn="l" defTabSz="914400" rtl="0" eaLnBrk="1" latinLnBrk="0" hangingPunct="1">
              <a:lnSpc>
                <a:spcPct val="120000"/>
              </a:lnSpc>
              <a:spcBef>
                <a:spcPts val="0"/>
              </a:spcBef>
              <a:spcAft>
                <a:spcPts val="600"/>
              </a:spcAft>
              <a:buFont typeface="Century Gothic" panose="020B0502020202020204" pitchFamily="34" charset="0"/>
              <a:buChar char="○"/>
              <a:defRPr sz="1000" kern="1200">
                <a:solidFill>
                  <a:schemeClr val="accent1"/>
                </a:solidFill>
                <a:latin typeface="+mn-lt"/>
                <a:ea typeface="+mn-ea"/>
                <a:cs typeface="+mn-cs"/>
              </a:defRPr>
            </a:lvl6pPr>
            <a:lvl7pPr marL="0" indent="0" algn="l" defTabSz="914400" rtl="0" eaLnBrk="1" latinLnBrk="0" hangingPunct="1">
              <a:lnSpc>
                <a:spcPct val="120000"/>
              </a:lnSpc>
              <a:spcBef>
                <a:spcPts val="0"/>
              </a:spcBef>
              <a:spcAft>
                <a:spcPts val="600"/>
              </a:spcAft>
              <a:buFont typeface="Arial" panose="020B0604020202020204" pitchFamily="34" charset="0"/>
              <a:buChar char="​"/>
              <a:defRPr sz="1000" b="1" kern="1200" baseline="0">
                <a:solidFill>
                  <a:schemeClr val="accent1"/>
                </a:solidFill>
                <a:latin typeface="+mn-lt"/>
                <a:ea typeface="+mn-ea"/>
                <a:cs typeface="+mn-cs"/>
              </a:defRPr>
            </a:lvl7pPr>
            <a:lvl8pPr marL="0" indent="0" algn="l" defTabSz="914400" rtl="0" eaLnBrk="1" latinLnBrk="0" hangingPunct="1">
              <a:lnSpc>
                <a:spcPct val="120000"/>
              </a:lnSpc>
              <a:spcBef>
                <a:spcPts val="0"/>
              </a:spcBef>
              <a:spcAft>
                <a:spcPts val="600"/>
              </a:spcAft>
              <a:buFont typeface="Arial" panose="020B0604020202020204"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spcAft>
                <a:spcPts val="0"/>
              </a:spcAft>
              <a:buFont typeface="Arial" panose="020B0604020202020204" pitchFamily="34" charset="0"/>
              <a:buChar char="​"/>
              <a:defRPr sz="6000" b="1" kern="1200" baseline="0">
                <a:solidFill>
                  <a:schemeClr val="accent1"/>
                </a:solidFill>
                <a:latin typeface="+mn-lt"/>
                <a:ea typeface="+mn-ea"/>
                <a:cs typeface="+mn-cs"/>
              </a:defRPr>
            </a:lvl9pPr>
          </a:lstStyle>
          <a:p>
            <a:pPr marL="0" indent="0">
              <a:buFont typeface="Century Gothic" panose="020B0502020202020204" pitchFamily="34" charset="0"/>
              <a:buNone/>
            </a:pPr>
            <a:r>
              <a:rPr lang="da-DK" sz="2000" dirty="0" err="1"/>
              <a:t>Volatilitet</a:t>
            </a:r>
            <a:endParaRPr lang="da-DK" sz="2000" dirty="0"/>
          </a:p>
          <a:p>
            <a:pPr marL="0" indent="0">
              <a:buFont typeface="Century Gothic" panose="020B0502020202020204" pitchFamily="34" charset="0"/>
              <a:buNone/>
            </a:pPr>
            <a:r>
              <a:rPr lang="en-US" dirty="0"/>
              <a:t>12,5 %</a:t>
            </a:r>
          </a:p>
        </p:txBody>
      </p:sp>
    </p:spTree>
    <p:extLst>
      <p:ext uri="{BB962C8B-B14F-4D97-AF65-F5344CB8AC3E}">
        <p14:creationId xmlns:p14="http://schemas.microsoft.com/office/powerpoint/2010/main" val="829465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A5C4EF69-2B32-98C5-D44A-C3F9480858A1}"/>
              </a:ext>
            </a:extLst>
          </p:cNvPr>
          <p:cNvSpPr txBox="1">
            <a:spLocks/>
          </p:cNvSpPr>
          <p:nvPr/>
        </p:nvSpPr>
        <p:spPr>
          <a:xfrm>
            <a:off x="358775" y="5957888"/>
            <a:ext cx="11472863" cy="179387"/>
          </a:xfrm>
          <a:prstGeom prst="rect">
            <a:avLst/>
          </a:prstGeom>
        </p:spPr>
        <p:txBody>
          <a:bodyPr vert="horz" lIns="0" tIns="0" rIns="0" bIns="0" rtlCol="0" anchor="b" anchorCtr="0">
            <a:noAutofit/>
          </a:bodyPr>
          <a:lstStyle>
            <a:lvl1pPr marL="0" indent="0" algn="l" defTabSz="914400" rtl="0" eaLnBrk="1" latinLnBrk="0" hangingPunct="1">
              <a:lnSpc>
                <a:spcPct val="100000"/>
              </a:lnSpc>
              <a:spcBef>
                <a:spcPts val="0"/>
              </a:spcBef>
              <a:spcAft>
                <a:spcPts val="1000"/>
              </a:spcAft>
              <a:buFontTx/>
              <a:buNone/>
              <a:defRPr sz="800" b="0" i="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1000"/>
              </a:spcAft>
              <a:buFontTx/>
              <a:buNone/>
              <a:defRPr sz="800" b="0" i="1" kern="1200">
                <a:solidFill>
                  <a:schemeClr val="accent1"/>
                </a:solidFill>
                <a:latin typeface="+mn-lt"/>
                <a:ea typeface="+mn-ea"/>
                <a:cs typeface="+mn-cs"/>
              </a:defRPr>
            </a:lvl2pPr>
            <a:lvl3pPr marL="0" indent="0" algn="l" defTabSz="914400" rtl="0" eaLnBrk="1" latinLnBrk="0" hangingPunct="1">
              <a:lnSpc>
                <a:spcPct val="100000"/>
              </a:lnSpc>
              <a:spcBef>
                <a:spcPts val="0"/>
              </a:spcBef>
              <a:spcAft>
                <a:spcPts val="1000"/>
              </a:spcAft>
              <a:buFontTx/>
              <a:buNone/>
              <a:defRPr sz="800" b="0" i="1" kern="1200">
                <a:solidFill>
                  <a:schemeClr val="accent1"/>
                </a:solidFill>
                <a:latin typeface="+mn-lt"/>
                <a:ea typeface="+mn-ea"/>
                <a:cs typeface="+mn-cs"/>
              </a:defRPr>
            </a:lvl3pPr>
            <a:lvl4pPr marL="0" indent="0" algn="l" defTabSz="914400" rtl="0" eaLnBrk="1" latinLnBrk="0" hangingPunct="1">
              <a:lnSpc>
                <a:spcPct val="100000"/>
              </a:lnSpc>
              <a:spcBef>
                <a:spcPts val="0"/>
              </a:spcBef>
              <a:spcAft>
                <a:spcPts val="1000"/>
              </a:spcAft>
              <a:buFontTx/>
              <a:buNone/>
              <a:defRPr sz="800" b="0" i="1" kern="1200">
                <a:solidFill>
                  <a:schemeClr val="accent1"/>
                </a:solidFill>
                <a:latin typeface="+mn-lt"/>
                <a:ea typeface="+mn-ea"/>
                <a:cs typeface="+mn-cs"/>
              </a:defRPr>
            </a:lvl4pPr>
            <a:lvl5pPr marL="0" indent="0" algn="l" defTabSz="914400" rtl="0" eaLnBrk="1" latinLnBrk="0" hangingPunct="1">
              <a:lnSpc>
                <a:spcPct val="100000"/>
              </a:lnSpc>
              <a:spcBef>
                <a:spcPts val="0"/>
              </a:spcBef>
              <a:spcAft>
                <a:spcPts val="1000"/>
              </a:spcAft>
              <a:buFontTx/>
              <a:buNone/>
              <a:tabLst/>
              <a:defRPr sz="800" b="0" i="1" kern="1200">
                <a:solidFill>
                  <a:schemeClr val="accent1"/>
                </a:solidFill>
                <a:latin typeface="+mn-lt"/>
                <a:ea typeface="+mn-ea"/>
                <a:cs typeface="+mn-cs"/>
              </a:defRPr>
            </a:lvl5pPr>
            <a:lvl6pPr marL="180000" indent="-180000" algn="l" defTabSz="914400" rtl="0" eaLnBrk="1" latinLnBrk="0" hangingPunct="1">
              <a:lnSpc>
                <a:spcPct val="120000"/>
              </a:lnSpc>
              <a:spcBef>
                <a:spcPts val="0"/>
              </a:spcBef>
              <a:spcAft>
                <a:spcPts val="600"/>
              </a:spcAft>
              <a:buFont typeface="Century Gothic" panose="020B0502020202020204" pitchFamily="34" charset="0"/>
              <a:buChar char="○"/>
              <a:defRPr sz="1000" kern="1200">
                <a:solidFill>
                  <a:schemeClr val="accent1"/>
                </a:solidFill>
                <a:latin typeface="+mn-lt"/>
                <a:ea typeface="+mn-ea"/>
                <a:cs typeface="+mn-cs"/>
              </a:defRPr>
            </a:lvl6pPr>
            <a:lvl7pPr marL="0" indent="0" algn="l" defTabSz="914400" rtl="0" eaLnBrk="1" latinLnBrk="0" hangingPunct="1">
              <a:lnSpc>
                <a:spcPct val="120000"/>
              </a:lnSpc>
              <a:spcBef>
                <a:spcPts val="0"/>
              </a:spcBef>
              <a:spcAft>
                <a:spcPts val="600"/>
              </a:spcAft>
              <a:buFont typeface="Arial" panose="020B0604020202020204" pitchFamily="34" charset="0"/>
              <a:buChar char="​"/>
              <a:defRPr sz="1000" b="1" kern="1200" baseline="0">
                <a:solidFill>
                  <a:schemeClr val="accent1"/>
                </a:solidFill>
                <a:latin typeface="+mn-lt"/>
                <a:ea typeface="+mn-ea"/>
                <a:cs typeface="+mn-cs"/>
              </a:defRPr>
            </a:lvl7pPr>
            <a:lvl8pPr marL="0" indent="0" algn="l" defTabSz="914400" rtl="0" eaLnBrk="1" latinLnBrk="0" hangingPunct="1">
              <a:lnSpc>
                <a:spcPct val="120000"/>
              </a:lnSpc>
              <a:spcBef>
                <a:spcPts val="0"/>
              </a:spcBef>
              <a:spcAft>
                <a:spcPts val="600"/>
              </a:spcAft>
              <a:buFont typeface="Arial" panose="020B0604020202020204"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spcAft>
                <a:spcPts val="0"/>
              </a:spcAft>
              <a:buFont typeface="Arial" panose="020B0604020202020204" pitchFamily="34" charset="0"/>
              <a:buChar char="​"/>
              <a:defRPr sz="6000" b="1" kern="1200" baseline="0">
                <a:solidFill>
                  <a:schemeClr val="accent1"/>
                </a:solidFill>
                <a:latin typeface="+mn-lt"/>
                <a:ea typeface="+mn-ea"/>
                <a:cs typeface="+mn-cs"/>
              </a:defRPr>
            </a:lvl9pPr>
          </a:lstStyle>
          <a:p>
            <a:r>
              <a:rPr lang="da-DK" dirty="0"/>
              <a:t>Afkastreferencer er i danske kroner og før omkostninger. Afdelingens benchmark er </a:t>
            </a:r>
            <a:r>
              <a:rPr lang="en-US" dirty="0"/>
              <a:t>MSCI World Net TR Index</a:t>
            </a:r>
            <a:r>
              <a:rPr lang="da-DK" dirty="0"/>
              <a:t>.</a:t>
            </a:r>
          </a:p>
        </p:txBody>
      </p:sp>
      <p:sp>
        <p:nvSpPr>
          <p:cNvPr id="3" name="TextBox 2"/>
          <p:cNvSpPr txBox="1"/>
          <p:nvPr/>
        </p:nvSpPr>
        <p:spPr>
          <a:xfrm>
            <a:off x="279568" y="1032808"/>
            <a:ext cx="1893467" cy="1938992"/>
          </a:xfrm>
          <a:prstGeom prst="rect">
            <a:avLst/>
          </a:prstGeom>
          <a:noFill/>
        </p:spPr>
        <p:txBody>
          <a:bodyPr wrap="none">
            <a:spAutoFit/>
          </a:bodyPr>
          <a:lstStyle/>
          <a:p>
            <a:endParaRPr lang="en-US" sz="2400" b="1" dirty="0">
              <a:solidFill>
                <a:srgbClr val="DCD48D"/>
              </a:solidFill>
            </a:endParaRPr>
          </a:p>
          <a:p>
            <a:r>
              <a:rPr lang="en-US" sz="2400" b="1" dirty="0" err="1">
                <a:solidFill>
                  <a:srgbClr val="7F7F7F"/>
                </a:solidFill>
              </a:rPr>
              <a:t>A</a:t>
            </a:r>
            <a:r>
              <a:rPr sz="2400" b="1" dirty="0" err="1">
                <a:solidFill>
                  <a:srgbClr val="7F7F7F"/>
                </a:solidFill>
              </a:rPr>
              <a:t>fkast</a:t>
            </a:r>
            <a:endParaRPr sz="2400" b="1" dirty="0">
              <a:solidFill>
                <a:srgbClr val="7F7F7F"/>
              </a:solidFill>
            </a:endParaRPr>
          </a:p>
          <a:p>
            <a:r>
              <a:rPr sz="2400" b="1" dirty="0">
                <a:solidFill>
                  <a:srgbClr val="7F7F7F"/>
                </a:solidFill>
              </a:rPr>
              <a:t>Benchmark</a:t>
            </a:r>
          </a:p>
          <a:p>
            <a:endParaRPr sz="2400" b="1" dirty="0">
              <a:solidFill>
                <a:srgbClr val="7F7F7F"/>
              </a:solidFill>
            </a:endParaRPr>
          </a:p>
          <a:p>
            <a:r>
              <a:rPr sz="2400" b="1" dirty="0" err="1">
                <a:solidFill>
                  <a:srgbClr val="7F7F7F"/>
                </a:solidFill>
              </a:rPr>
              <a:t>Merafkast</a:t>
            </a:r>
            <a:endParaRPr sz="2400" b="1" dirty="0">
              <a:solidFill>
                <a:srgbClr val="7F7F7F"/>
              </a:solidFill>
            </a:endParaRPr>
          </a:p>
        </p:txBody>
      </p:sp>
      <p:sp>
        <p:nvSpPr>
          <p:cNvPr id="4" name="TextBox 3"/>
          <p:cNvSpPr txBox="1"/>
          <p:nvPr/>
        </p:nvSpPr>
        <p:spPr>
          <a:xfrm>
            <a:off x="2381922" y="998857"/>
            <a:ext cx="1452642" cy="1938992"/>
          </a:xfrm>
          <a:prstGeom prst="rect">
            <a:avLst/>
          </a:prstGeom>
          <a:noFill/>
        </p:spPr>
        <p:txBody>
          <a:bodyPr wrap="none">
            <a:spAutoFit/>
          </a:bodyPr>
          <a:lstStyle/>
          <a:p>
            <a:endParaRPr sz="2400" dirty="0"/>
          </a:p>
          <a:p>
            <a:pPr algn="r"/>
            <a:r>
              <a:rPr sz="2400" b="1" dirty="0">
                <a:solidFill>
                  <a:srgbClr val="09305F"/>
                </a:solidFill>
              </a:rPr>
              <a:t>42.</a:t>
            </a:r>
            <a:r>
              <a:rPr lang="en-US" sz="2400" b="1" dirty="0">
                <a:solidFill>
                  <a:srgbClr val="09305F"/>
                </a:solidFill>
              </a:rPr>
              <a:t>0</a:t>
            </a:r>
            <a:r>
              <a:rPr sz="2400" b="1" dirty="0">
                <a:solidFill>
                  <a:srgbClr val="09305F"/>
                </a:solidFill>
              </a:rPr>
              <a:t>%</a:t>
            </a:r>
          </a:p>
          <a:p>
            <a:pPr algn="r"/>
            <a:r>
              <a:rPr sz="2400" b="1" dirty="0">
                <a:solidFill>
                  <a:srgbClr val="09305F"/>
                </a:solidFill>
              </a:rPr>
              <a:t>42.0%</a:t>
            </a:r>
          </a:p>
          <a:p>
            <a:endParaRPr sz="2400" b="1" dirty="0">
              <a:solidFill>
                <a:srgbClr val="09305F"/>
              </a:solidFill>
            </a:endParaRPr>
          </a:p>
          <a:p>
            <a:pPr algn="r"/>
            <a:r>
              <a:rPr sz="2400" b="1" dirty="0">
                <a:solidFill>
                  <a:srgbClr val="09305F"/>
                </a:solidFill>
              </a:rPr>
              <a:t>0.</a:t>
            </a:r>
            <a:r>
              <a:rPr lang="en-US" sz="2400" b="1" dirty="0">
                <a:solidFill>
                  <a:srgbClr val="09305F"/>
                </a:solidFill>
              </a:rPr>
              <a:t>0</a:t>
            </a:r>
            <a:r>
              <a:rPr sz="2400" b="1" dirty="0">
                <a:solidFill>
                  <a:srgbClr val="09305F"/>
                </a:solidFill>
              </a:rPr>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p:blipFill>
        <p:spPr>
          <a:xfrm>
            <a:off x="4867221" y="356616"/>
            <a:ext cx="6724758" cy="261518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p:blipFill>
        <p:spPr>
          <a:xfrm>
            <a:off x="4882896" y="3029829"/>
            <a:ext cx="7029071" cy="2733528"/>
          </a:xfrm>
          <a:prstGeom prst="rect">
            <a:avLst/>
          </a:prstGeom>
        </p:spPr>
      </p:pic>
      <p:sp>
        <p:nvSpPr>
          <p:cNvPr id="8" name="Title 1">
            <a:extLst>
              <a:ext uri="{FF2B5EF4-FFF2-40B4-BE49-F238E27FC236}">
                <a16:creationId xmlns:a16="http://schemas.microsoft.com/office/drawing/2014/main" id="{D91F380F-D416-E036-B9EF-006351CE8199}"/>
              </a:ext>
            </a:extLst>
          </p:cNvPr>
          <p:cNvSpPr>
            <a:spLocks noGrp="1"/>
          </p:cNvSpPr>
          <p:nvPr>
            <p:ph type="title"/>
          </p:nvPr>
        </p:nvSpPr>
        <p:spPr>
          <a:xfrm>
            <a:off x="358775" y="358776"/>
            <a:ext cx="11472863" cy="570962"/>
          </a:xfrm>
        </p:spPr>
        <p:txBody>
          <a:bodyPr/>
          <a:lstStyle/>
          <a:p>
            <a:r>
              <a:rPr lang="da-DK" dirty="0"/>
              <a:t>BIX Globale Aktier Indeks</a:t>
            </a:r>
            <a:br>
              <a:rPr lang="da-DK" dirty="0">
                <a:latin typeface="Aptos Black" panose="020B0004020202020204" pitchFamily="34" charset="0"/>
              </a:rPr>
            </a:br>
            <a:r>
              <a:rPr lang="en-US" sz="2000" b="0" dirty="0" err="1">
                <a:latin typeface="Aptos Light" panose="020B0004020202020204" pitchFamily="34" charset="0"/>
              </a:rPr>
              <a:t>Afkast</a:t>
            </a:r>
            <a:r>
              <a:rPr lang="en-US" sz="2000" b="0" dirty="0">
                <a:latin typeface="Aptos Light" panose="020B0004020202020204" pitchFamily="34" charset="0"/>
              </a:rPr>
              <a:t> (1/12 2022 </a:t>
            </a:r>
            <a:r>
              <a:rPr lang="en-US" sz="2000" b="0" dirty="0" err="1">
                <a:latin typeface="Aptos Light" panose="020B0004020202020204" pitchFamily="34" charset="0"/>
              </a:rPr>
              <a:t>til</a:t>
            </a:r>
            <a:r>
              <a:rPr lang="en-US" sz="2000" b="0" dirty="0">
                <a:latin typeface="Aptos Light" panose="020B0004020202020204" pitchFamily="34" charset="0"/>
              </a:rPr>
              <a:t> 31/12 2024)</a:t>
            </a:r>
            <a:endParaRPr lang="en-US" sz="2000" dirty="0"/>
          </a:p>
        </p:txBody>
      </p:sp>
    </p:spTree>
    <p:extLst>
      <p:ext uri="{BB962C8B-B14F-4D97-AF65-F5344CB8AC3E}">
        <p14:creationId xmlns:p14="http://schemas.microsoft.com/office/powerpoint/2010/main" val="38901902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BankInvest widescreen">
  <a:themeElements>
    <a:clrScheme name="BankInvest">
      <a:dk1>
        <a:sysClr val="windowText" lastClr="000000"/>
      </a:dk1>
      <a:lt1>
        <a:srgbClr val="FFFFFF"/>
      </a:lt1>
      <a:dk2>
        <a:srgbClr val="595959"/>
      </a:dk2>
      <a:lt2>
        <a:srgbClr val="EDECE6"/>
      </a:lt2>
      <a:accent1>
        <a:srgbClr val="002B5C"/>
      </a:accent1>
      <a:accent2>
        <a:srgbClr val="5CBEAF"/>
      </a:accent2>
      <a:accent3>
        <a:srgbClr val="014F59"/>
      </a:accent3>
      <a:accent4>
        <a:srgbClr val="30B2E7"/>
      </a:accent4>
      <a:accent5>
        <a:srgbClr val="DDD08A"/>
      </a:accent5>
      <a:accent6>
        <a:srgbClr val="DA5E4F"/>
      </a:accent6>
      <a:hlink>
        <a:srgbClr val="002B5C"/>
      </a:hlink>
      <a:folHlink>
        <a:srgbClr val="002B5C"/>
      </a:folHlink>
    </a:clrScheme>
    <a:fontScheme name="BankInves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spcAft>
            <a:spcPts val="600"/>
          </a:spcAft>
          <a:defRPr sz="14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Aft>
            <a:spcPts val="600"/>
          </a:spcAft>
          <a:defRPr sz="1400" dirty="0" err="1" smtClean="0">
            <a:solidFill>
              <a:schemeClr val="accent1"/>
            </a:solidFill>
          </a:defRPr>
        </a:defPPr>
      </a:lstStyle>
    </a:txDef>
  </a:objectDefaults>
  <a:extraClrSchemeLst/>
  <a:extLst>
    <a:ext uri="{05A4C25C-085E-4340-85A3-A5531E510DB2}">
      <thm15:themeFamily xmlns:thm15="http://schemas.microsoft.com/office/thememl/2012/main" name="BankInvest widescreen template.potx" id="{F344C104-5C23-4969-83EB-AFD0AC7B630E}" vid="{26AC0D76-CDD4-485A-BC9E-AAD459DD565F}"/>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4DFC059112F2E4AA514DDBCFCED915D" ma:contentTypeVersion="16" ma:contentTypeDescription="Create a new document." ma:contentTypeScope="" ma:versionID="ac4124d1b7748b274f931c18b259c984">
  <xsd:schema xmlns:xsd="http://www.w3.org/2001/XMLSchema" xmlns:xs="http://www.w3.org/2001/XMLSchema" xmlns:p="http://schemas.microsoft.com/office/2006/metadata/properties" xmlns:ns2="10dede4c-5000-41eb-b823-1ac8c5960eea" xmlns:ns3="d07e129d-e9a2-4e39-a56a-e5bf5a14e01d" targetNamespace="http://schemas.microsoft.com/office/2006/metadata/properties" ma:root="true" ma:fieldsID="7ef5adf26c1996a2c6211720b970ff3e" ns2:_="" ns3:_="">
    <xsd:import namespace="10dede4c-5000-41eb-b823-1ac8c5960eea"/>
    <xsd:import namespace="d07e129d-e9a2-4e39-a56a-e5bf5a14e0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SearchProperties" minOccurs="0"/>
                <xsd:element ref="ns2:MediaServiceObjectDetectorVersions"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dede4c-5000-41eb-b823-1ac8c5960e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263b04fe-e667-4dcf-88af-2d185594dc90"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DateTaken" ma:index="22"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7e129d-e9a2-4e39-a56a-e5bf5a14e01d"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a81140eb-a763-4fea-b0ee-3305f7ed57ef}" ma:internalName="TaxCatchAll" ma:showField="CatchAllData" ma:web="d07e129d-e9a2-4e39-a56a-e5bf5a14e01d">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0dede4c-5000-41eb-b823-1ac8c5960eea">
      <Terms xmlns="http://schemas.microsoft.com/office/infopath/2007/PartnerControls"/>
    </lcf76f155ced4ddcb4097134ff3c332f>
    <TaxCatchAll xmlns="d07e129d-e9a2-4e39-a56a-e5bf5a14e01d" xsi:nil="true"/>
  </documentManagement>
</p:properties>
</file>

<file path=customXml/item4.xml><?xml version="1.0" encoding="utf-8"?>
<BBSettings xmlns="http://schemas.bloomberg.com/settings/1.0">
  <Item name="DocumentId_Charts">{AC930C18-56FD-4E41-8927-409811731E2B}</Item>
  <Item xmlns="" name="ShapesMap_Charts">{"{AC930C18-56FD-4E41-8927-409811731E2B}":{"2100":{},"2146848455":{},"2146848458":{},"2146848488":{},"2146848490":{},"2146848494":{},"2146848495":{},"2146848496":{},"2146848497":{},"2146848498":{},"273":{},"288":{},"3143":{},"3235":{},"5502":{}}}</Item>
</BBSettings>
</file>

<file path=customXml/itemProps1.xml><?xml version="1.0" encoding="utf-8"?>
<ds:datastoreItem xmlns:ds="http://schemas.openxmlformats.org/officeDocument/2006/customXml" ds:itemID="{0A5ADCFD-0420-4CF7-BC68-D743D5A1A2BD}">
  <ds:schemaRefs>
    <ds:schemaRef ds:uri="10dede4c-5000-41eb-b823-1ac8c5960eea"/>
    <ds:schemaRef ds:uri="d07e129d-e9a2-4e39-a56a-e5bf5a14e01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1ACBD5F-BAFE-4B33-AD6F-8B0AC7DC9B4D}">
  <ds:schemaRefs>
    <ds:schemaRef ds:uri="http://schemas.microsoft.com/sharepoint/v3/contenttype/forms"/>
  </ds:schemaRefs>
</ds:datastoreItem>
</file>

<file path=customXml/itemProps3.xml><?xml version="1.0" encoding="utf-8"?>
<ds:datastoreItem xmlns:ds="http://schemas.openxmlformats.org/officeDocument/2006/customXml" ds:itemID="{3503475B-33B5-4B96-9636-6CB5B635991C}">
  <ds:schemaRefs>
    <ds:schemaRef ds:uri="10dede4c-5000-41eb-b823-1ac8c5960eea"/>
    <ds:schemaRef ds:uri="d07e129d-e9a2-4e39-a56a-e5bf5a14e01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60CAA918-5D1C-4B32-9CF4-1A224067DFF7}">
  <ds:schemaRefs>
    <ds:schemaRef ds:uri=""/>
    <ds:schemaRef ds:uri="http://schemas.bloomberg.com/settings/1.0"/>
  </ds:schemaRefs>
</ds:datastoreItem>
</file>

<file path=docMetadata/LabelInfo.xml><?xml version="1.0" encoding="utf-8"?>
<clbl:labelList xmlns:clbl="http://schemas.microsoft.com/office/2020/mipLabelMetadata">
  <clbl:label id="{3443ebe9-de49-471a-b7e5-9f9abfafac0c}" enabled="0" method="" siteId="{3443ebe9-de49-471a-b7e5-9f9abfafac0c}" removed="1"/>
</clbl:labelList>
</file>

<file path=docProps/app.xml><?xml version="1.0" encoding="utf-8"?>
<Properties xmlns="http://schemas.openxmlformats.org/officeDocument/2006/extended-properties" xmlns:vt="http://schemas.openxmlformats.org/officeDocument/2006/docPropsVTypes">
  <Template>blank</Template>
  <TotalTime>6641</TotalTime>
  <Words>1012</Words>
  <Application>Microsoft Office PowerPoint</Application>
  <PresentationFormat>Widescreen</PresentationFormat>
  <Paragraphs>195</Paragraphs>
  <Slides>15</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2" baseType="lpstr">
      <vt:lpstr>Aptos Black</vt:lpstr>
      <vt:lpstr>Aptos Light</vt:lpstr>
      <vt:lpstr>Arial</vt:lpstr>
      <vt:lpstr>Century Gothic</vt:lpstr>
      <vt:lpstr>Wingdings</vt:lpstr>
      <vt:lpstr>BankInvest widescreen</vt:lpstr>
      <vt:lpstr>think-cell Slide</vt:lpstr>
      <vt:lpstr> BIX Globale Aktier Akk Januar 2025 </vt:lpstr>
      <vt:lpstr>BIX-familiens medlemmer </vt:lpstr>
      <vt:lpstr>BIX Globale Aktier Indeks Produktændringer pr. 18. november 2024</vt:lpstr>
      <vt:lpstr>PowerPoint Presentation</vt:lpstr>
      <vt:lpstr>BIX Globale Aktier Indeks Ændring af benchmark pr. 18. november 2024</vt:lpstr>
      <vt:lpstr>PowerPoint Presentation</vt:lpstr>
      <vt:lpstr>BIX Globale Aktier Indeks Investeringsproces</vt:lpstr>
      <vt:lpstr>BIX Globale Aktier Indeks Status pr. 4. februar 2025</vt:lpstr>
      <vt:lpstr>BIX Globale Aktier Indeks Afkast (1/12 2022 til 31/12 2024)</vt:lpstr>
      <vt:lpstr>BIX Globale Aktier Indeks Volatilitet (1/12 2022 til 31/12 2024)</vt:lpstr>
      <vt:lpstr>BIX Globale Aktier Indeks Volatilitet</vt:lpstr>
      <vt:lpstr>BIX Globale Aktier Indeks Opsummering</vt:lpstr>
      <vt:lpstr>BIX Globale Aktier Indeks Akk. Tegning</vt:lpstr>
      <vt:lpstr>PowerPoint Presentation</vt:lpstr>
      <vt:lpstr>Disclaimer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Mikkel Zobbe</dc:creator>
  <cp:lastModifiedBy>Mads Stenbo Nielsen</cp:lastModifiedBy>
  <cp:revision>2</cp:revision>
  <dcterms:created xsi:type="dcterms:W3CDTF">2024-10-28T08:21:38Z</dcterms:created>
  <dcterms:modified xsi:type="dcterms:W3CDTF">2025-02-06T06:10:30Z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ContentTypeId">
    <vt:lpwstr>0x01010094DFC059112F2E4AA514DDBCFCED915D</vt:lpwstr>
  </property>
  <property fmtid="{D5CDD505-2E9C-101B-9397-08002B2CF9AE}" pid="4" name="MediaServiceImageTags">
    <vt:lpwstr/>
  </property>
</Properties>
</file>