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4" r:id="rId2"/>
  </p:sldMasterIdLst>
  <p:notesMasterIdLst>
    <p:notesMasterId r:id="rId15"/>
  </p:notesMasterIdLst>
  <p:handoutMasterIdLst>
    <p:handoutMasterId r:id="rId16"/>
  </p:handoutMasterIdLst>
  <p:sldIdLst>
    <p:sldId id="1418" r:id="rId3"/>
    <p:sldId id="3236" r:id="rId4"/>
    <p:sldId id="3240" r:id="rId5"/>
    <p:sldId id="1419" r:id="rId6"/>
    <p:sldId id="3241" r:id="rId7"/>
    <p:sldId id="1423" r:id="rId8"/>
    <p:sldId id="3239" r:id="rId9"/>
    <p:sldId id="3237" r:id="rId10"/>
    <p:sldId id="3242" r:id="rId11"/>
    <p:sldId id="3238" r:id="rId12"/>
    <p:sldId id="1426" r:id="rId13"/>
    <p:sldId id="274" r:id="rId1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43"/>
    <a:srgbClr val="005A69"/>
    <a:srgbClr val="F8F6E8"/>
    <a:srgbClr val="E5EEF0"/>
    <a:srgbClr val="DFE6DB"/>
    <a:srgbClr val="015A69"/>
    <a:srgbClr val="FF99FF"/>
    <a:srgbClr val="1A416D"/>
    <a:srgbClr val="F8F7F5"/>
    <a:srgbClr val="EDE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51" autoAdjust="0"/>
    <p:restoredTop sz="97474" autoAdjust="0"/>
  </p:normalViewPr>
  <p:slideViewPr>
    <p:cSldViewPr snapToGrid="0" showGuides="1">
      <p:cViewPr varScale="1">
        <p:scale>
          <a:sx n="157" d="100"/>
          <a:sy n="157" d="100"/>
        </p:scale>
        <p:origin x="2784" y="8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1" y="9430091"/>
            <a:ext cx="2945659" cy="498134"/>
          </a:xfrm>
          <a:prstGeom prst="rect">
            <a:avLst/>
          </a:prstGeom>
        </p:spPr>
        <p:txBody>
          <a:bodyPr vert="horz" lIns="91433" tIns="45717" rIns="91433" bIns="45717" rtlCol="0" anchor="b"/>
          <a:lstStyle>
            <a:lvl1pPr algn="l">
              <a:defRPr sz="1200"/>
            </a:lvl1pPr>
          </a:lstStyle>
          <a:p>
            <a:endParaRPr lang="en-GB"/>
          </a:p>
        </p:txBody>
      </p:sp>
      <p:sp>
        <p:nvSpPr>
          <p:cNvPr id="7" name="Slide Number Placeholder 6"/>
          <p:cNvSpPr>
            <a:spLocks noGrp="1"/>
          </p:cNvSpPr>
          <p:nvPr>
            <p:ph type="sldNum" sz="quarter" idx="3"/>
          </p:nvPr>
        </p:nvSpPr>
        <p:spPr>
          <a:xfrm>
            <a:off x="3850444" y="9430091"/>
            <a:ext cx="2945659" cy="498134"/>
          </a:xfrm>
          <a:prstGeom prst="rect">
            <a:avLst/>
          </a:prstGeom>
        </p:spPr>
        <p:txBody>
          <a:bodyPr vert="horz" lIns="91433" tIns="45717" rIns="91433" bIns="45717"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0444" y="0"/>
            <a:ext cx="2945659" cy="498135"/>
          </a:xfrm>
          <a:prstGeom prst="rect">
            <a:avLst/>
          </a:prstGeom>
        </p:spPr>
        <p:txBody>
          <a:bodyPr vert="horz" lIns="91433" tIns="45717" rIns="91433" bIns="45717" rtlCol="0"/>
          <a:lstStyle>
            <a:lvl1pPr algn="r">
              <a:defRPr sz="1200"/>
            </a:lvl1pPr>
          </a:lstStyle>
          <a:p>
            <a:fld id="{13F6AEEE-E778-402E-8B8F-9A98AED26EB8}" type="datetimeFigureOut">
              <a:rPr lang="en-GB" smtClean="0"/>
              <a:t>14/08/2025</a:t>
            </a:fld>
            <a:endParaRPr lang="en-GB"/>
          </a:p>
        </p:txBody>
      </p:sp>
      <p:sp>
        <p:nvSpPr>
          <p:cNvPr id="9" name="Header Placeholder 8"/>
          <p:cNvSpPr>
            <a:spLocks noGrp="1"/>
          </p:cNvSpPr>
          <p:nvPr>
            <p:ph type="hdr" sz="quarter"/>
          </p:nvPr>
        </p:nvSpPr>
        <p:spPr>
          <a:xfrm>
            <a:off x="1" y="0"/>
            <a:ext cx="2945659" cy="498135"/>
          </a:xfrm>
          <a:prstGeom prst="rect">
            <a:avLst/>
          </a:prstGeom>
        </p:spPr>
        <p:txBody>
          <a:bodyPr vert="horz" lIns="91433" tIns="45717" rIns="91433" bIns="45717"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79768" y="4777959"/>
            <a:ext cx="5438140" cy="3909239"/>
          </a:xfrm>
          <a:prstGeom prst="rect">
            <a:avLst/>
          </a:prstGeom>
        </p:spPr>
        <p:txBody>
          <a:bodyPr vert="horz" lIns="91433" tIns="45717" rIns="91433" bIns="4571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0444" y="0"/>
            <a:ext cx="2945659" cy="498135"/>
          </a:xfrm>
          <a:prstGeom prst="rect">
            <a:avLst/>
          </a:prstGeom>
        </p:spPr>
        <p:txBody>
          <a:bodyPr vert="horz" lIns="91433" tIns="45717" rIns="91433" bIns="45717" rtlCol="0"/>
          <a:lstStyle>
            <a:lvl1pPr algn="r">
              <a:defRPr sz="1000"/>
            </a:lvl1pPr>
          </a:lstStyle>
          <a:p>
            <a:fld id="{1386E511-D742-4EFE-90B5-C9FC42762E0F}" type="datetimeFigureOut">
              <a:rPr lang="en-GB" smtClean="0"/>
              <a:pPr/>
              <a:t>14/08/2025</a:t>
            </a:fld>
            <a:endParaRPr lang="en-GB"/>
          </a:p>
        </p:txBody>
      </p:sp>
      <p:sp>
        <p:nvSpPr>
          <p:cNvPr id="10" name="Slide Number Placeholder 9"/>
          <p:cNvSpPr>
            <a:spLocks noGrp="1"/>
          </p:cNvSpPr>
          <p:nvPr>
            <p:ph type="sldNum" sz="quarter" idx="5"/>
          </p:nvPr>
        </p:nvSpPr>
        <p:spPr>
          <a:xfrm>
            <a:off x="3850444" y="9430091"/>
            <a:ext cx="2945659" cy="498134"/>
          </a:xfrm>
          <a:prstGeom prst="rect">
            <a:avLst/>
          </a:prstGeom>
        </p:spPr>
        <p:txBody>
          <a:bodyPr vert="horz" lIns="91433" tIns="45717" rIns="91433" bIns="45717"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1" y="9430091"/>
            <a:ext cx="2945659" cy="498134"/>
          </a:xfrm>
          <a:prstGeom prst="rect">
            <a:avLst/>
          </a:prstGeom>
        </p:spPr>
        <p:txBody>
          <a:bodyPr vert="horz" lIns="91433" tIns="45717" rIns="91433" bIns="45717"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3" tIns="45717" rIns="91433" bIns="45717" rtlCol="0" anchor="ctr"/>
          <a:lstStyle/>
          <a:p>
            <a:endParaRPr lang="en-GB"/>
          </a:p>
        </p:txBody>
      </p:sp>
      <p:sp>
        <p:nvSpPr>
          <p:cNvPr id="13" name="Header Placeholder 12"/>
          <p:cNvSpPr>
            <a:spLocks noGrp="1"/>
          </p:cNvSpPr>
          <p:nvPr>
            <p:ph type="hdr" sz="quarter"/>
          </p:nvPr>
        </p:nvSpPr>
        <p:spPr>
          <a:xfrm>
            <a:off x="1" y="0"/>
            <a:ext cx="2945659" cy="498135"/>
          </a:xfrm>
          <a:prstGeom prst="rect">
            <a:avLst/>
          </a:prstGeom>
        </p:spPr>
        <p:txBody>
          <a:bodyPr vert="horz" lIns="91433" tIns="45717" rIns="91433" bIns="45717"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425302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defTabSz="914332">
              <a:defRPr/>
            </a:pPr>
            <a:fld id="{A16CFAD1-D197-4A88-B173-A6412E995EE5}" type="slidenum">
              <a:rPr lang="en-GB">
                <a:solidFill>
                  <a:prstClr val="black"/>
                </a:solidFill>
                <a:latin typeface="Arial"/>
              </a:rPr>
              <a:pPr defTabSz="914332">
                <a:defRPr/>
              </a:pPr>
              <a:t>8</a:t>
            </a:fld>
            <a:endParaRPr lang="en-GB">
              <a:solidFill>
                <a:prstClr val="black"/>
              </a:solidFill>
              <a:latin typeface="Arial"/>
            </a:endParaRPr>
          </a:p>
        </p:txBody>
      </p:sp>
    </p:spTree>
    <p:extLst>
      <p:ext uri="{BB962C8B-B14F-4D97-AF65-F5344CB8AC3E}">
        <p14:creationId xmlns:p14="http://schemas.microsoft.com/office/powerpoint/2010/main" val="375664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defTabSz="914332">
              <a:defRPr/>
            </a:pPr>
            <a:fld id="{A16CFAD1-D197-4A88-B173-A6412E995EE5}" type="slidenum">
              <a:rPr lang="en-GB">
                <a:solidFill>
                  <a:prstClr val="black"/>
                </a:solidFill>
                <a:latin typeface="Arial"/>
              </a:rPr>
              <a:pPr defTabSz="914332">
                <a:defRPr/>
              </a:pPr>
              <a:t>10</a:t>
            </a:fld>
            <a:endParaRPr lang="en-GB">
              <a:solidFill>
                <a:prstClr val="black"/>
              </a:solidFill>
              <a:latin typeface="Arial"/>
            </a:endParaRPr>
          </a:p>
        </p:txBody>
      </p:sp>
    </p:spTree>
    <p:extLst>
      <p:ext uri="{BB962C8B-B14F-4D97-AF65-F5344CB8AC3E}">
        <p14:creationId xmlns:p14="http://schemas.microsoft.com/office/powerpoint/2010/main" val="2385052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1"/>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dirty="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1A41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dirty="0"/>
          </a:p>
        </p:txBody>
      </p:sp>
      <p:sp>
        <p:nvSpPr>
          <p:cNvPr id="2" name="Title 1"/>
          <p:cNvSpPr>
            <a:spLocks noGrp="1"/>
          </p:cNvSpPr>
          <p:nvPr>
            <p:ph type="ctrTitle"/>
          </p:nvPr>
        </p:nvSpPr>
        <p:spPr>
          <a:xfrm>
            <a:off x="1068569" y="3796751"/>
            <a:ext cx="7185415" cy="1092511"/>
          </a:xfrm>
        </p:spPr>
        <p:txBody>
          <a:bodyPr anchor="b" anchorCtr="0"/>
          <a:lstStyle>
            <a:lvl1pPr algn="l">
              <a:defRPr sz="4000">
                <a:solidFill>
                  <a:schemeClr val="bg1"/>
                </a:solidFill>
              </a:defRPr>
            </a:lvl1pPr>
          </a:lstStyle>
          <a:p>
            <a:r>
              <a:rPr lang="en-US"/>
              <a:t>Click to edit Master title style</a:t>
            </a:r>
            <a:endParaRPr lang="da-DK" dirty="0"/>
          </a:p>
        </p:txBody>
      </p:sp>
      <p:sp>
        <p:nvSpPr>
          <p:cNvPr id="15" name="Undertitel 2">
            <a:extLst>
              <a:ext uri="{FF2B5EF4-FFF2-40B4-BE49-F238E27FC236}">
                <a16:creationId xmlns:a16="http://schemas.microsoft.com/office/drawing/2014/main" id="{8B721A81-00F7-42C6-A58D-B6055125F95C}"/>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tekst</a:t>
            </a:r>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pic>
        <p:nvPicPr>
          <p:cNvPr id="21" name="Graphic 20">
            <a:extLst>
              <a:ext uri="{FF2B5EF4-FFF2-40B4-BE49-F238E27FC236}">
                <a16:creationId xmlns:a16="http://schemas.microsoft.com/office/drawing/2014/main" id="{A3C88826-D85F-41A0-82D6-394DD35B57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9838" y="5557913"/>
            <a:ext cx="2778369" cy="318454"/>
          </a:xfrm>
          <a:prstGeom prst="rect">
            <a:avLst/>
          </a:prstGeom>
        </p:spPr>
      </p:pic>
    </p:spTree>
    <p:extLst>
      <p:ext uri="{BB962C8B-B14F-4D97-AF65-F5344CB8AC3E}">
        <p14:creationId xmlns:p14="http://schemas.microsoft.com/office/powerpoint/2010/main" val="3588970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spalt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ladsholder til indhold 30">
            <a:extLst>
              <a:ext uri="{FF2B5EF4-FFF2-40B4-BE49-F238E27FC236}">
                <a16:creationId xmlns:a16="http://schemas.microsoft.com/office/drawing/2014/main" id="{D9A3C91C-8ECC-4700-93EE-AB873B7B3C4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r>
              <a:rPr lang="da-DK"/>
              <a:t>Januar 2024</a:t>
            </a:r>
            <a:endParaRPr lang="da-DK" dirty="0"/>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7310111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 illustrationer ">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0EB103AA-026E-4DD6-B7D7-A81AAB82194D}"/>
              </a:ext>
            </a:extLst>
          </p:cNvPr>
          <p:cNvSpPr/>
          <p:nvPr userDrawn="1"/>
        </p:nvSpPr>
        <p:spPr>
          <a:xfrm>
            <a:off x="0" y="0"/>
            <a:ext cx="12193200" cy="6861600"/>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30" name="Logo">
            <a:extLst>
              <a:ext uri="{FF2B5EF4-FFF2-40B4-BE49-F238E27FC236}">
                <a16:creationId xmlns:a16="http://schemas.microsoft.com/office/drawing/2014/main" id="{CC57D6A8-5AE8-47DD-9DD1-A4D30A50A9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60000"/>
            <a:ext cx="2868612" cy="1627331"/>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2347329"/>
            <a:ext cx="2869838"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5138738" y="4324358"/>
            <a:ext cx="2868612"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58775"/>
            <a:ext cx="2868611"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7" name="Content Placeholder 18">
            <a:extLst>
              <a:ext uri="{FF2B5EF4-FFF2-40B4-BE49-F238E27FC236}">
                <a16:creationId xmlns:a16="http://schemas.microsoft.com/office/drawing/2014/main" id="{948939E0-FD26-426E-BEA4-207F1325E7B5}"/>
              </a:ext>
            </a:extLst>
          </p:cNvPr>
          <p:cNvSpPr>
            <a:spLocks noGrp="1"/>
          </p:cNvSpPr>
          <p:nvPr>
            <p:ph sz="quarter" idx="39" hasCustomPrompt="1"/>
          </p:nvPr>
        </p:nvSpPr>
        <p:spPr>
          <a:xfrm>
            <a:off x="8963025" y="2347329"/>
            <a:ext cx="2868610"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8" name="Content Placeholder 20">
            <a:extLst>
              <a:ext uri="{FF2B5EF4-FFF2-40B4-BE49-F238E27FC236}">
                <a16:creationId xmlns:a16="http://schemas.microsoft.com/office/drawing/2014/main" id="{AD15315D-BFBD-4BD0-BE70-55757E29AB5A}"/>
              </a:ext>
            </a:extLst>
          </p:cNvPr>
          <p:cNvSpPr>
            <a:spLocks noGrp="1"/>
          </p:cNvSpPr>
          <p:nvPr>
            <p:ph sz="quarter" idx="40" hasCustomPrompt="1"/>
          </p:nvPr>
        </p:nvSpPr>
        <p:spPr>
          <a:xfrm>
            <a:off x="8963025" y="4324358"/>
            <a:ext cx="2868613"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Pladsholder til indhold 30">
            <a:extLst>
              <a:ext uri="{FF2B5EF4-FFF2-40B4-BE49-F238E27FC236}">
                <a16:creationId xmlns:a16="http://schemas.microsoft.com/office/drawing/2014/main" id="{9BD470E0-6C34-468A-8EA0-00A59AC75060}"/>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030919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7 illustrationer">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E5C44366-976C-44B4-88CF-522117A8D594}"/>
              </a:ext>
            </a:extLst>
          </p:cNvPr>
          <p:cNvSpPr/>
          <p:nvPr userDrawn="1"/>
        </p:nvSpPr>
        <p:spPr>
          <a:xfrm>
            <a:off x="0" y="0"/>
            <a:ext cx="12193200" cy="6861600"/>
          </a:xfrm>
          <a:prstGeom prst="rect">
            <a:avLst/>
          </a:pr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30" name="Logo">
            <a:extLst>
              <a:ext uri="{FF2B5EF4-FFF2-40B4-BE49-F238E27FC236}">
                <a16:creationId xmlns:a16="http://schemas.microsoft.com/office/drawing/2014/main" id="{CC57D6A8-5AE8-47DD-9DD1-A4D30A50A9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60000"/>
            <a:ext cx="2868612" cy="1627331"/>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2347329"/>
            <a:ext cx="2869838"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5138738" y="4324358"/>
            <a:ext cx="2868612"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58775"/>
            <a:ext cx="2868611"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7" name="Content Placeholder 18">
            <a:extLst>
              <a:ext uri="{FF2B5EF4-FFF2-40B4-BE49-F238E27FC236}">
                <a16:creationId xmlns:a16="http://schemas.microsoft.com/office/drawing/2014/main" id="{948939E0-FD26-426E-BEA4-207F1325E7B5}"/>
              </a:ext>
            </a:extLst>
          </p:cNvPr>
          <p:cNvSpPr>
            <a:spLocks noGrp="1"/>
          </p:cNvSpPr>
          <p:nvPr>
            <p:ph sz="quarter" idx="39" hasCustomPrompt="1"/>
          </p:nvPr>
        </p:nvSpPr>
        <p:spPr>
          <a:xfrm>
            <a:off x="8963025" y="2347329"/>
            <a:ext cx="2868610"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8" name="Content Placeholder 20">
            <a:extLst>
              <a:ext uri="{FF2B5EF4-FFF2-40B4-BE49-F238E27FC236}">
                <a16:creationId xmlns:a16="http://schemas.microsoft.com/office/drawing/2014/main" id="{AD15315D-BFBD-4BD0-BE70-55757E29AB5A}"/>
              </a:ext>
            </a:extLst>
          </p:cNvPr>
          <p:cNvSpPr>
            <a:spLocks noGrp="1"/>
          </p:cNvSpPr>
          <p:nvPr>
            <p:ph sz="quarter" idx="40" hasCustomPrompt="1"/>
          </p:nvPr>
        </p:nvSpPr>
        <p:spPr>
          <a:xfrm>
            <a:off x="8963025" y="4324358"/>
            <a:ext cx="2868613"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Pladsholder til indhold 30">
            <a:extLst>
              <a:ext uri="{FF2B5EF4-FFF2-40B4-BE49-F238E27FC236}">
                <a16:creationId xmlns:a16="http://schemas.microsoft.com/office/drawing/2014/main" id="{02B6ABF1-4F32-4535-B0E8-D72FD3A60B39}"/>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1894018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Overskift + sidefo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en titel</a:t>
            </a:r>
          </a:p>
        </p:txBody>
      </p:sp>
      <p:sp>
        <p:nvSpPr>
          <p:cNvPr id="9" name="Pladsholder til indhold 30">
            <a:extLst>
              <a:ext uri="{FF2B5EF4-FFF2-40B4-BE49-F238E27FC236}">
                <a16:creationId xmlns:a16="http://schemas.microsoft.com/office/drawing/2014/main" id="{C5E3392E-DAAE-4C55-B56F-75299434603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6" name="Date Placeholder 5">
            <a:extLst>
              <a:ext uri="{FF2B5EF4-FFF2-40B4-BE49-F238E27FC236}">
                <a16:creationId xmlns:a16="http://schemas.microsoft.com/office/drawing/2014/main" id="{1917B76B-7FD5-4DA0-9DC1-561ADD27A402}"/>
              </a:ext>
            </a:extLst>
          </p:cNvPr>
          <p:cNvSpPr>
            <a:spLocks noGrp="1"/>
          </p:cNvSpPr>
          <p:nvPr>
            <p:ph type="dt" sz="half" idx="10"/>
          </p:nvPr>
        </p:nvSpPr>
        <p:spPr/>
        <p:txBody>
          <a:bodyPr/>
          <a:lstStyle/>
          <a:p>
            <a:r>
              <a:rPr lang="da-DK"/>
              <a:t>Januar 2024</a:t>
            </a:r>
            <a:endParaRPr lang="da-DK" dirty="0"/>
          </a:p>
        </p:txBody>
      </p:sp>
      <p:sp>
        <p:nvSpPr>
          <p:cNvPr id="7" name="Footer Placeholder 6">
            <a:extLst>
              <a:ext uri="{FF2B5EF4-FFF2-40B4-BE49-F238E27FC236}">
                <a16:creationId xmlns:a16="http://schemas.microsoft.com/office/drawing/2014/main" id="{5E54CF22-ADC1-4E5A-8F84-93FDD619567F}"/>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A5B3DCB1-D776-49B7-A8BA-C4A52145FE1D}"/>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2275008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idefod">
    <p:spTree>
      <p:nvGrpSpPr>
        <p:cNvPr id="1" name=""/>
        <p:cNvGrpSpPr/>
        <p:nvPr/>
      </p:nvGrpSpPr>
      <p:grpSpPr>
        <a:xfrm>
          <a:off x="0" y="0"/>
          <a:ext cx="0" cy="0"/>
          <a:chOff x="0" y="0"/>
          <a:chExt cx="0" cy="0"/>
        </a:xfrm>
      </p:grpSpPr>
      <p:sp>
        <p:nvSpPr>
          <p:cNvPr id="8" name="Pladsholder til indhold 30">
            <a:extLst>
              <a:ext uri="{FF2B5EF4-FFF2-40B4-BE49-F238E27FC236}">
                <a16:creationId xmlns:a16="http://schemas.microsoft.com/office/drawing/2014/main" id="{B2809496-1CC9-41B7-9CC5-085B14CE84FC}"/>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5" name="Date Placeholder 4">
            <a:extLst>
              <a:ext uri="{FF2B5EF4-FFF2-40B4-BE49-F238E27FC236}">
                <a16:creationId xmlns:a16="http://schemas.microsoft.com/office/drawing/2014/main" id="{F55B8873-2572-4672-B4A2-13F0E567F7DA}"/>
              </a:ext>
            </a:extLst>
          </p:cNvPr>
          <p:cNvSpPr>
            <a:spLocks noGrp="1"/>
          </p:cNvSpPr>
          <p:nvPr>
            <p:ph type="dt" sz="half" idx="10"/>
          </p:nvPr>
        </p:nvSpPr>
        <p:spPr/>
        <p:txBody>
          <a:bodyPr/>
          <a:lstStyle/>
          <a:p>
            <a:r>
              <a:rPr lang="da-DK"/>
              <a:t>Januar 2024</a:t>
            </a:r>
            <a:endParaRPr lang="da-DK" dirty="0"/>
          </a:p>
        </p:txBody>
      </p:sp>
      <p:sp>
        <p:nvSpPr>
          <p:cNvPr id="6" name="Footer Placeholder 5">
            <a:extLst>
              <a:ext uri="{FF2B5EF4-FFF2-40B4-BE49-F238E27FC236}">
                <a16:creationId xmlns:a16="http://schemas.microsoft.com/office/drawing/2014/main" id="{CEAD0A98-F5E8-45B8-BC97-DD0109F74415}"/>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B4D7BC06-1435-4315-BC00-76246C808466}"/>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1111200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ENG: Forside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1"/>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dirty="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1A41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dirty="0"/>
          </a:p>
        </p:txBody>
      </p:sp>
      <p:sp>
        <p:nvSpPr>
          <p:cNvPr id="2" name="Title 1"/>
          <p:cNvSpPr>
            <a:spLocks noGrp="1"/>
          </p:cNvSpPr>
          <p:nvPr>
            <p:ph type="ctrTitle"/>
          </p:nvPr>
        </p:nvSpPr>
        <p:spPr>
          <a:xfrm>
            <a:off x="1068569" y="3796751"/>
            <a:ext cx="7185415" cy="1092511"/>
          </a:xfrm>
        </p:spPr>
        <p:txBody>
          <a:bodyPr anchor="b" anchorCtr="0"/>
          <a:lstStyle>
            <a:lvl1pPr algn="l">
              <a:defRPr sz="4000">
                <a:solidFill>
                  <a:schemeClr val="bg1"/>
                </a:solidFill>
              </a:defRPr>
            </a:lvl1pPr>
          </a:lstStyle>
          <a:p>
            <a:r>
              <a:rPr lang="en-US"/>
              <a:t>Click to edit Master title style</a:t>
            </a:r>
            <a:endParaRPr lang="da-DK" dirty="0"/>
          </a:p>
        </p:txBody>
      </p:sp>
      <p:sp>
        <p:nvSpPr>
          <p:cNvPr id="15" name="Undertitel 2">
            <a:extLst>
              <a:ext uri="{FF2B5EF4-FFF2-40B4-BE49-F238E27FC236}">
                <a16:creationId xmlns:a16="http://schemas.microsoft.com/office/drawing/2014/main" id="{8B721A81-00F7-42C6-A58D-B6055125F95C}"/>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tekst</a:t>
            </a:r>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pic>
        <p:nvPicPr>
          <p:cNvPr id="14" name="Graphic 13">
            <a:extLst>
              <a:ext uri="{FF2B5EF4-FFF2-40B4-BE49-F238E27FC236}">
                <a16:creationId xmlns:a16="http://schemas.microsoft.com/office/drawing/2014/main" id="{163570E2-C5AF-4F36-9EF8-AAF40F6AA3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798"/>
          <a:stretch>
            <a:fillRect/>
          </a:stretch>
        </p:blipFill>
        <p:spPr>
          <a:xfrm>
            <a:off x="1099838" y="5557913"/>
            <a:ext cx="1728203" cy="318454"/>
          </a:xfrm>
          <a:custGeom>
            <a:avLst/>
            <a:gdLst>
              <a:gd name="connsiteX0" fmla="*/ 0 w 1728203"/>
              <a:gd name="connsiteY0" fmla="*/ 0 h 318454"/>
              <a:gd name="connsiteX1" fmla="*/ 1728203 w 1728203"/>
              <a:gd name="connsiteY1" fmla="*/ 0 h 318454"/>
              <a:gd name="connsiteX2" fmla="*/ 1728203 w 1728203"/>
              <a:gd name="connsiteY2" fmla="*/ 318454 h 318454"/>
              <a:gd name="connsiteX3" fmla="*/ 0 w 1728203"/>
              <a:gd name="connsiteY3" fmla="*/ 318454 h 318454"/>
            </a:gdLst>
            <a:ahLst/>
            <a:cxnLst>
              <a:cxn ang="0">
                <a:pos x="connsiteX0" y="connsiteY0"/>
              </a:cxn>
              <a:cxn ang="0">
                <a:pos x="connsiteX1" y="connsiteY1"/>
              </a:cxn>
              <a:cxn ang="0">
                <a:pos x="connsiteX2" y="connsiteY2"/>
              </a:cxn>
              <a:cxn ang="0">
                <a:pos x="connsiteX3" y="connsiteY3"/>
              </a:cxn>
            </a:cxnLst>
            <a:rect l="l" t="t" r="r" b="b"/>
            <a:pathLst>
              <a:path w="1728203" h="318454">
                <a:moveTo>
                  <a:pt x="0" y="0"/>
                </a:moveTo>
                <a:lnTo>
                  <a:pt x="1728203" y="0"/>
                </a:lnTo>
                <a:lnTo>
                  <a:pt x="1728203" y="318454"/>
                </a:lnTo>
                <a:lnTo>
                  <a:pt x="0" y="318454"/>
                </a:lnTo>
                <a:close/>
              </a:path>
            </a:pathLst>
          </a:custGeom>
        </p:spPr>
      </p:pic>
    </p:spTree>
    <p:extLst>
      <p:ext uri="{BB962C8B-B14F-4D97-AF65-F5344CB8AC3E}">
        <p14:creationId xmlns:p14="http://schemas.microsoft.com/office/powerpoint/2010/main" val="24325868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ENG: Forside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2"/>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dirty="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6DC5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dirty="0"/>
          </a:p>
        </p:txBody>
      </p:sp>
      <p:sp>
        <p:nvSpPr>
          <p:cNvPr id="14" name="Title 1">
            <a:extLst>
              <a:ext uri="{FF2B5EF4-FFF2-40B4-BE49-F238E27FC236}">
                <a16:creationId xmlns:a16="http://schemas.microsoft.com/office/drawing/2014/main" id="{1B2D9DC5-CBDF-4947-8821-F2C2CB0B041E}"/>
              </a:ext>
            </a:extLst>
          </p:cNvPr>
          <p:cNvSpPr>
            <a:spLocks noGrp="1"/>
          </p:cNvSpPr>
          <p:nvPr>
            <p:ph type="ctrTitle"/>
          </p:nvPr>
        </p:nvSpPr>
        <p:spPr>
          <a:xfrm>
            <a:off x="1068569" y="3796751"/>
            <a:ext cx="7185415" cy="1092511"/>
          </a:xfrm>
        </p:spPr>
        <p:txBody>
          <a:bodyPr anchor="b" anchorCtr="0"/>
          <a:lstStyle>
            <a:lvl1pPr algn="l">
              <a:defRPr sz="4000">
                <a:solidFill>
                  <a:schemeClr val="bg1"/>
                </a:solidFill>
              </a:defRPr>
            </a:lvl1pPr>
          </a:lstStyle>
          <a:p>
            <a:r>
              <a:rPr lang="en-US"/>
              <a:t>Click to edit Master title style</a:t>
            </a:r>
            <a:endParaRPr lang="da-DK" dirty="0"/>
          </a:p>
        </p:txBody>
      </p:sp>
      <p:sp>
        <p:nvSpPr>
          <p:cNvPr id="15" name="Undertitel 2">
            <a:extLst>
              <a:ext uri="{FF2B5EF4-FFF2-40B4-BE49-F238E27FC236}">
                <a16:creationId xmlns:a16="http://schemas.microsoft.com/office/drawing/2014/main" id="{D73D469F-6C21-4C3C-B6AE-E89B32761364}"/>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tekst</a:t>
            </a:r>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pic>
        <p:nvPicPr>
          <p:cNvPr id="17" name="Graphic 16">
            <a:extLst>
              <a:ext uri="{FF2B5EF4-FFF2-40B4-BE49-F238E27FC236}">
                <a16:creationId xmlns:a16="http://schemas.microsoft.com/office/drawing/2014/main" id="{9064CB6E-2DCE-4A99-9B04-72291DC83E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459"/>
          <a:stretch/>
        </p:blipFill>
        <p:spPr>
          <a:xfrm>
            <a:off x="1099838" y="5558400"/>
            <a:ext cx="1737630" cy="318454"/>
          </a:xfrm>
          <a:custGeom>
            <a:avLst/>
            <a:gdLst>
              <a:gd name="connsiteX0" fmla="*/ 0 w 1737630"/>
              <a:gd name="connsiteY0" fmla="*/ 0 h 318454"/>
              <a:gd name="connsiteX1" fmla="*/ 1737630 w 1737630"/>
              <a:gd name="connsiteY1" fmla="*/ 0 h 318454"/>
              <a:gd name="connsiteX2" fmla="*/ 1737630 w 1737630"/>
              <a:gd name="connsiteY2" fmla="*/ 318454 h 318454"/>
              <a:gd name="connsiteX3" fmla="*/ 0 w 1737630"/>
              <a:gd name="connsiteY3" fmla="*/ 318454 h 318454"/>
            </a:gdLst>
            <a:ahLst/>
            <a:cxnLst>
              <a:cxn ang="0">
                <a:pos x="connsiteX0" y="connsiteY0"/>
              </a:cxn>
              <a:cxn ang="0">
                <a:pos x="connsiteX1" y="connsiteY1"/>
              </a:cxn>
              <a:cxn ang="0">
                <a:pos x="connsiteX2" y="connsiteY2"/>
              </a:cxn>
              <a:cxn ang="0">
                <a:pos x="connsiteX3" y="connsiteY3"/>
              </a:cxn>
            </a:cxnLst>
            <a:rect l="l" t="t" r="r" b="b"/>
            <a:pathLst>
              <a:path w="1737630" h="318454">
                <a:moveTo>
                  <a:pt x="0" y="0"/>
                </a:moveTo>
                <a:lnTo>
                  <a:pt x="1737630" y="0"/>
                </a:lnTo>
                <a:lnTo>
                  <a:pt x="1737630" y="318454"/>
                </a:lnTo>
                <a:lnTo>
                  <a:pt x="0" y="318454"/>
                </a:lnTo>
                <a:close/>
              </a:path>
            </a:pathLst>
          </a:custGeom>
        </p:spPr>
      </p:pic>
    </p:spTree>
    <p:extLst>
      <p:ext uri="{BB962C8B-B14F-4D97-AF65-F5344CB8AC3E}">
        <p14:creationId xmlns:p14="http://schemas.microsoft.com/office/powerpoint/2010/main" val="42253413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ENG: Forside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5"/>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dirty="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E2D7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dirty="0"/>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pic>
        <p:nvPicPr>
          <p:cNvPr id="18" name="Graphic 17">
            <a:extLst>
              <a:ext uri="{FF2B5EF4-FFF2-40B4-BE49-F238E27FC236}">
                <a16:creationId xmlns:a16="http://schemas.microsoft.com/office/drawing/2014/main" id="{0B147689-B066-498E-832A-8E1FC2F6A4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798"/>
          <a:stretch/>
        </p:blipFill>
        <p:spPr>
          <a:xfrm>
            <a:off x="1099839" y="5558400"/>
            <a:ext cx="1728203" cy="318453"/>
          </a:xfrm>
          <a:custGeom>
            <a:avLst/>
            <a:gdLst>
              <a:gd name="connsiteX0" fmla="*/ 0 w 1728203"/>
              <a:gd name="connsiteY0" fmla="*/ 0 h 318453"/>
              <a:gd name="connsiteX1" fmla="*/ 1728203 w 1728203"/>
              <a:gd name="connsiteY1" fmla="*/ 0 h 318453"/>
              <a:gd name="connsiteX2" fmla="*/ 1728203 w 1728203"/>
              <a:gd name="connsiteY2" fmla="*/ 318453 h 318453"/>
              <a:gd name="connsiteX3" fmla="*/ 0 w 1728203"/>
              <a:gd name="connsiteY3" fmla="*/ 318453 h 318453"/>
            </a:gdLst>
            <a:ahLst/>
            <a:cxnLst>
              <a:cxn ang="0">
                <a:pos x="connsiteX0" y="connsiteY0"/>
              </a:cxn>
              <a:cxn ang="0">
                <a:pos x="connsiteX1" y="connsiteY1"/>
              </a:cxn>
              <a:cxn ang="0">
                <a:pos x="connsiteX2" y="connsiteY2"/>
              </a:cxn>
              <a:cxn ang="0">
                <a:pos x="connsiteX3" y="connsiteY3"/>
              </a:cxn>
            </a:cxnLst>
            <a:rect l="l" t="t" r="r" b="b"/>
            <a:pathLst>
              <a:path w="1728203" h="318453">
                <a:moveTo>
                  <a:pt x="0" y="0"/>
                </a:moveTo>
                <a:lnTo>
                  <a:pt x="1728203" y="0"/>
                </a:lnTo>
                <a:lnTo>
                  <a:pt x="1728203" y="318453"/>
                </a:lnTo>
                <a:lnTo>
                  <a:pt x="0" y="318453"/>
                </a:lnTo>
                <a:close/>
              </a:path>
            </a:pathLst>
          </a:custGeom>
        </p:spPr>
      </p:pic>
      <p:sp>
        <p:nvSpPr>
          <p:cNvPr id="14" name="Title 1">
            <a:extLst>
              <a:ext uri="{FF2B5EF4-FFF2-40B4-BE49-F238E27FC236}">
                <a16:creationId xmlns:a16="http://schemas.microsoft.com/office/drawing/2014/main" id="{504282D5-AE71-4162-A524-4F9E8F98E32D}"/>
              </a:ext>
            </a:extLst>
          </p:cNvPr>
          <p:cNvSpPr>
            <a:spLocks noGrp="1"/>
          </p:cNvSpPr>
          <p:nvPr>
            <p:ph type="ctrTitle"/>
          </p:nvPr>
        </p:nvSpPr>
        <p:spPr>
          <a:xfrm>
            <a:off x="1068569" y="3796751"/>
            <a:ext cx="7185415" cy="1092511"/>
          </a:xfrm>
        </p:spPr>
        <p:txBody>
          <a:bodyPr anchor="b" anchorCtr="0"/>
          <a:lstStyle>
            <a:lvl1pPr algn="l">
              <a:defRPr sz="4000">
                <a:solidFill>
                  <a:schemeClr val="accent1"/>
                </a:solidFill>
              </a:defRPr>
            </a:lvl1pPr>
          </a:lstStyle>
          <a:p>
            <a:r>
              <a:rPr lang="en-US"/>
              <a:t>Click to edit Master title style</a:t>
            </a:r>
            <a:endParaRPr lang="da-DK" dirty="0"/>
          </a:p>
        </p:txBody>
      </p:sp>
      <p:sp>
        <p:nvSpPr>
          <p:cNvPr id="15" name="Undertitel 2">
            <a:extLst>
              <a:ext uri="{FF2B5EF4-FFF2-40B4-BE49-F238E27FC236}">
                <a16:creationId xmlns:a16="http://schemas.microsoft.com/office/drawing/2014/main" id="{49DE2E3E-41E6-463E-8BAE-57D5C65693C0}"/>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tekst</a:t>
            </a:r>
          </a:p>
        </p:txBody>
      </p:sp>
    </p:spTree>
    <p:extLst>
      <p:ext uri="{BB962C8B-B14F-4D97-AF65-F5344CB8AC3E}">
        <p14:creationId xmlns:p14="http://schemas.microsoft.com/office/powerpoint/2010/main" val="5175550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ENG: Fors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3"/>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dirty="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1B61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dirty="0"/>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pic>
        <p:nvPicPr>
          <p:cNvPr id="17" name="Graphic 16">
            <a:extLst>
              <a:ext uri="{FF2B5EF4-FFF2-40B4-BE49-F238E27FC236}">
                <a16:creationId xmlns:a16="http://schemas.microsoft.com/office/drawing/2014/main" id="{8A009F05-F350-4BE3-A45A-75E98CC4BB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8476"/>
          <a:stretch/>
        </p:blipFill>
        <p:spPr>
          <a:xfrm>
            <a:off x="1099838" y="5558400"/>
            <a:ext cx="1709350" cy="318454"/>
          </a:xfrm>
          <a:custGeom>
            <a:avLst/>
            <a:gdLst>
              <a:gd name="connsiteX0" fmla="*/ 0 w 1709350"/>
              <a:gd name="connsiteY0" fmla="*/ 0 h 318454"/>
              <a:gd name="connsiteX1" fmla="*/ 1709350 w 1709350"/>
              <a:gd name="connsiteY1" fmla="*/ 0 h 318454"/>
              <a:gd name="connsiteX2" fmla="*/ 1709350 w 1709350"/>
              <a:gd name="connsiteY2" fmla="*/ 318454 h 318454"/>
              <a:gd name="connsiteX3" fmla="*/ 0 w 1709350"/>
              <a:gd name="connsiteY3" fmla="*/ 318454 h 318454"/>
            </a:gdLst>
            <a:ahLst/>
            <a:cxnLst>
              <a:cxn ang="0">
                <a:pos x="connsiteX0" y="connsiteY0"/>
              </a:cxn>
              <a:cxn ang="0">
                <a:pos x="connsiteX1" y="connsiteY1"/>
              </a:cxn>
              <a:cxn ang="0">
                <a:pos x="connsiteX2" y="connsiteY2"/>
              </a:cxn>
              <a:cxn ang="0">
                <a:pos x="connsiteX3" y="connsiteY3"/>
              </a:cxn>
            </a:cxnLst>
            <a:rect l="l" t="t" r="r" b="b"/>
            <a:pathLst>
              <a:path w="1709350" h="318454">
                <a:moveTo>
                  <a:pt x="0" y="0"/>
                </a:moveTo>
                <a:lnTo>
                  <a:pt x="1709350" y="0"/>
                </a:lnTo>
                <a:lnTo>
                  <a:pt x="1709350" y="318454"/>
                </a:lnTo>
                <a:lnTo>
                  <a:pt x="0" y="318454"/>
                </a:lnTo>
                <a:close/>
              </a:path>
            </a:pathLst>
          </a:custGeom>
        </p:spPr>
      </p:pic>
      <p:sp>
        <p:nvSpPr>
          <p:cNvPr id="14" name="Title 1">
            <a:extLst>
              <a:ext uri="{FF2B5EF4-FFF2-40B4-BE49-F238E27FC236}">
                <a16:creationId xmlns:a16="http://schemas.microsoft.com/office/drawing/2014/main" id="{22E424E4-96B3-4996-AC2C-070CDED096FC}"/>
              </a:ext>
            </a:extLst>
          </p:cNvPr>
          <p:cNvSpPr>
            <a:spLocks noGrp="1"/>
          </p:cNvSpPr>
          <p:nvPr>
            <p:ph type="ctrTitle"/>
          </p:nvPr>
        </p:nvSpPr>
        <p:spPr>
          <a:xfrm>
            <a:off x="1068569" y="3796751"/>
            <a:ext cx="7185415" cy="1092511"/>
          </a:xfrm>
        </p:spPr>
        <p:txBody>
          <a:bodyPr anchor="b" anchorCtr="0"/>
          <a:lstStyle>
            <a:lvl1pPr algn="l">
              <a:defRPr sz="4000">
                <a:solidFill>
                  <a:schemeClr val="bg1"/>
                </a:solidFill>
              </a:defRPr>
            </a:lvl1pPr>
          </a:lstStyle>
          <a:p>
            <a:r>
              <a:rPr lang="en-US"/>
              <a:t>Click to edit Master title style</a:t>
            </a:r>
            <a:endParaRPr lang="da-DK" dirty="0"/>
          </a:p>
        </p:txBody>
      </p:sp>
      <p:sp>
        <p:nvSpPr>
          <p:cNvPr id="15" name="Undertitel 2">
            <a:extLst>
              <a:ext uri="{FF2B5EF4-FFF2-40B4-BE49-F238E27FC236}">
                <a16:creationId xmlns:a16="http://schemas.microsoft.com/office/drawing/2014/main" id="{430A3BDA-7B96-481A-BA6E-8CD8A0D32B7E}"/>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tekst</a:t>
            </a:r>
          </a:p>
        </p:txBody>
      </p:sp>
    </p:spTree>
    <p:extLst>
      <p:ext uri="{BB962C8B-B14F-4D97-AF65-F5344CB8AC3E}">
        <p14:creationId xmlns:p14="http://schemas.microsoft.com/office/powerpoint/2010/main" val="32792548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ENG: Afslutnings/ mellemslide   ">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1A41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tx1"/>
                </a:solidFill>
              </a:defRPr>
            </a:lvl1pPr>
          </a:lstStyle>
          <a:p>
            <a:r>
              <a:rPr lang="en-US"/>
              <a:t>Click to edit Master title style</a:t>
            </a:r>
            <a:endParaRPr lang="da-DK" dirty="0"/>
          </a:p>
        </p:txBody>
      </p:sp>
      <p:pic>
        <p:nvPicPr>
          <p:cNvPr id="13" name="Graphic 12">
            <a:extLst>
              <a:ext uri="{FF2B5EF4-FFF2-40B4-BE49-F238E27FC236}">
                <a16:creationId xmlns:a16="http://schemas.microsoft.com/office/drawing/2014/main" id="{99B5061A-E908-4198-BAC2-5831D1B265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585"/>
          <a:stretch>
            <a:fillRect/>
          </a:stretch>
        </p:blipFill>
        <p:spPr>
          <a:xfrm>
            <a:off x="720000" y="5558400"/>
            <a:ext cx="1734111" cy="318454"/>
          </a:xfrm>
          <a:custGeom>
            <a:avLst/>
            <a:gdLst>
              <a:gd name="connsiteX0" fmla="*/ 0 w 1734111"/>
              <a:gd name="connsiteY0" fmla="*/ 0 h 318454"/>
              <a:gd name="connsiteX1" fmla="*/ 1734111 w 1734111"/>
              <a:gd name="connsiteY1" fmla="*/ 0 h 318454"/>
              <a:gd name="connsiteX2" fmla="*/ 1734111 w 1734111"/>
              <a:gd name="connsiteY2" fmla="*/ 318454 h 318454"/>
              <a:gd name="connsiteX3" fmla="*/ 0 w 1734111"/>
              <a:gd name="connsiteY3" fmla="*/ 318454 h 318454"/>
            </a:gdLst>
            <a:ahLst/>
            <a:cxnLst>
              <a:cxn ang="0">
                <a:pos x="connsiteX0" y="connsiteY0"/>
              </a:cxn>
              <a:cxn ang="0">
                <a:pos x="connsiteX1" y="connsiteY1"/>
              </a:cxn>
              <a:cxn ang="0">
                <a:pos x="connsiteX2" y="connsiteY2"/>
              </a:cxn>
              <a:cxn ang="0">
                <a:pos x="connsiteX3" y="connsiteY3"/>
              </a:cxn>
            </a:cxnLst>
            <a:rect l="l" t="t" r="r" b="b"/>
            <a:pathLst>
              <a:path w="1734111" h="318454">
                <a:moveTo>
                  <a:pt x="0" y="0"/>
                </a:moveTo>
                <a:lnTo>
                  <a:pt x="1734111" y="0"/>
                </a:lnTo>
                <a:lnTo>
                  <a:pt x="1734111" y="318454"/>
                </a:lnTo>
                <a:lnTo>
                  <a:pt x="0" y="318454"/>
                </a:lnTo>
                <a:close/>
              </a:path>
            </a:pathLst>
          </a:custGeom>
        </p:spPr>
      </p:pic>
      <p:sp>
        <p:nvSpPr>
          <p:cNvPr id="11" name="Date_GeneralDate">
            <a:extLst>
              <a:ext uri="{FF2B5EF4-FFF2-40B4-BE49-F238E27FC236}">
                <a16:creationId xmlns:a16="http://schemas.microsoft.com/office/drawing/2014/main" id="{CAA07DE8-42B7-44FB-91AF-0E718224AE0C}"/>
              </a:ext>
            </a:extLst>
          </p:cNvPr>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12" name="FLD_PresentationTitle">
            <a:extLst>
              <a:ext uri="{FF2B5EF4-FFF2-40B4-BE49-F238E27FC236}">
                <a16:creationId xmlns:a16="http://schemas.microsoft.com/office/drawing/2014/main" id="{CD7FF782-6EB5-4170-A01E-6A6C2B22D81F}"/>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16" name="Slide Number Placeholder 5">
            <a:extLst>
              <a:ext uri="{FF2B5EF4-FFF2-40B4-BE49-F238E27FC236}">
                <a16:creationId xmlns:a16="http://schemas.microsoft.com/office/drawing/2014/main" id="{914F68C0-9FD5-40F2-864D-AB88A2BD37C5}"/>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650907108"/>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ENG: Afslutnings/ mellemslide  ">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6DC5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tx1"/>
                </a:solidFill>
              </a:defRPr>
            </a:lvl1pPr>
          </a:lstStyle>
          <a:p>
            <a:r>
              <a:rPr lang="en-US"/>
              <a:t>Click to edit Master title style</a:t>
            </a:r>
            <a:endParaRPr lang="da-DK" dirty="0"/>
          </a:p>
        </p:txBody>
      </p:sp>
      <p:pic>
        <p:nvPicPr>
          <p:cNvPr id="13" name="Graphic 12">
            <a:extLst>
              <a:ext uri="{FF2B5EF4-FFF2-40B4-BE49-F238E27FC236}">
                <a16:creationId xmlns:a16="http://schemas.microsoft.com/office/drawing/2014/main" id="{34DBFD70-D75E-483D-B2DE-58C52180A0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585"/>
          <a:stretch/>
        </p:blipFill>
        <p:spPr>
          <a:xfrm>
            <a:off x="720001" y="5558400"/>
            <a:ext cx="1734111" cy="318454"/>
          </a:xfrm>
          <a:custGeom>
            <a:avLst/>
            <a:gdLst>
              <a:gd name="connsiteX0" fmla="*/ 0 w 1734111"/>
              <a:gd name="connsiteY0" fmla="*/ 0 h 318454"/>
              <a:gd name="connsiteX1" fmla="*/ 1734111 w 1734111"/>
              <a:gd name="connsiteY1" fmla="*/ 0 h 318454"/>
              <a:gd name="connsiteX2" fmla="*/ 1734111 w 1734111"/>
              <a:gd name="connsiteY2" fmla="*/ 318454 h 318454"/>
              <a:gd name="connsiteX3" fmla="*/ 0 w 1734111"/>
              <a:gd name="connsiteY3" fmla="*/ 318454 h 318454"/>
            </a:gdLst>
            <a:ahLst/>
            <a:cxnLst>
              <a:cxn ang="0">
                <a:pos x="connsiteX0" y="connsiteY0"/>
              </a:cxn>
              <a:cxn ang="0">
                <a:pos x="connsiteX1" y="connsiteY1"/>
              </a:cxn>
              <a:cxn ang="0">
                <a:pos x="connsiteX2" y="connsiteY2"/>
              </a:cxn>
              <a:cxn ang="0">
                <a:pos x="connsiteX3" y="connsiteY3"/>
              </a:cxn>
            </a:cxnLst>
            <a:rect l="l" t="t" r="r" b="b"/>
            <a:pathLst>
              <a:path w="1734111" h="318454">
                <a:moveTo>
                  <a:pt x="0" y="0"/>
                </a:moveTo>
                <a:lnTo>
                  <a:pt x="1734111" y="0"/>
                </a:lnTo>
                <a:lnTo>
                  <a:pt x="1734111" y="318454"/>
                </a:lnTo>
                <a:lnTo>
                  <a:pt x="0" y="318454"/>
                </a:lnTo>
                <a:close/>
              </a:path>
            </a:pathLst>
          </a:custGeom>
        </p:spPr>
      </p:pic>
      <p:sp>
        <p:nvSpPr>
          <p:cNvPr id="11" name="Date_GeneralDate">
            <a:extLst>
              <a:ext uri="{FF2B5EF4-FFF2-40B4-BE49-F238E27FC236}">
                <a16:creationId xmlns:a16="http://schemas.microsoft.com/office/drawing/2014/main" id="{6A764FBD-00F4-45C6-AFC5-C3488F4F7606}"/>
              </a:ext>
            </a:extLst>
          </p:cNvPr>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12" name="FLD_PresentationTitle">
            <a:extLst>
              <a:ext uri="{FF2B5EF4-FFF2-40B4-BE49-F238E27FC236}">
                <a16:creationId xmlns:a16="http://schemas.microsoft.com/office/drawing/2014/main" id="{0DC696A6-4D63-4DA6-A55D-E40A4B07AEAA}"/>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16" name="Slide Number Placeholder 5">
            <a:extLst>
              <a:ext uri="{FF2B5EF4-FFF2-40B4-BE49-F238E27FC236}">
                <a16:creationId xmlns:a16="http://schemas.microsoft.com/office/drawing/2014/main" id="{52266EE6-92F6-41FA-93FD-9E1D15B7785D}"/>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09885348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spalte   ">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0FCEC24B-7692-41F1-8342-41A903CCE9FA}"/>
              </a:ext>
            </a:extLst>
          </p:cNvPr>
          <p:cNvSpPr/>
          <p:nvPr userDrawn="1"/>
        </p:nvSpPr>
        <p:spPr>
          <a:xfrm>
            <a:off x="-1394" y="0"/>
            <a:ext cx="12193200" cy="6861600"/>
          </a:xfrm>
          <a:prstGeom prst="rect">
            <a:avLst/>
          </a:prstGeom>
          <a:solidFill>
            <a:srgbClr val="005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p:nvPr>
        </p:nvSpPr>
        <p:spPr/>
        <p:txBody>
          <a:bodyPr/>
          <a:lstStyle>
            <a:lvl1pPr>
              <a:defRPr>
                <a:solidFill>
                  <a:schemeClr val="tx1"/>
                </a:solidFill>
              </a:defRPr>
            </a:lvl1pPr>
          </a:lstStyle>
          <a:p>
            <a:r>
              <a:rPr lang="en-US" noProof="0" dirty="0"/>
              <a:t>Click to edit Master title style</a:t>
            </a:r>
            <a:endParaRPr lang="da-DK" noProof="0" dirty="0"/>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3" name="Pladsholder til indhold 30">
            <a:extLst>
              <a:ext uri="{FF2B5EF4-FFF2-40B4-BE49-F238E27FC236}">
                <a16:creationId xmlns:a16="http://schemas.microsoft.com/office/drawing/2014/main" id="{4B39D772-A993-4D48-93C2-E32E6C5E763C}"/>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r>
              <a:rPr lang="da-DK"/>
              <a:t>Januar 2024</a:t>
            </a:r>
            <a:endParaRPr lang="da-DK" dirty="0"/>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dirty="0"/>
          </a:p>
        </p:txBody>
      </p:sp>
      <p:pic>
        <p:nvPicPr>
          <p:cNvPr id="12" name="Logo">
            <a:extLst>
              <a:ext uri="{FF2B5EF4-FFF2-40B4-BE49-F238E27FC236}">
                <a16:creationId xmlns:a16="http://schemas.microsoft.com/office/drawing/2014/main" id="{0EE9F75C-B879-4494-BD92-134D470E84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Tree>
    <p:extLst>
      <p:ext uri="{BB962C8B-B14F-4D97-AF65-F5344CB8AC3E}">
        <p14:creationId xmlns:p14="http://schemas.microsoft.com/office/powerpoint/2010/main" val="34522755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ENG: Afslutnings/ mellemslide ">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E2D7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accent1"/>
                </a:solidFill>
              </a:defRPr>
            </a:lvl1pPr>
          </a:lstStyle>
          <a:p>
            <a:r>
              <a:rPr lang="en-US"/>
              <a:t>Click to edit Master title style</a:t>
            </a:r>
            <a:endParaRPr lang="da-DK" dirty="0"/>
          </a:p>
        </p:txBody>
      </p:sp>
      <p:pic>
        <p:nvPicPr>
          <p:cNvPr id="13" name="Graphic 12">
            <a:extLst>
              <a:ext uri="{FF2B5EF4-FFF2-40B4-BE49-F238E27FC236}">
                <a16:creationId xmlns:a16="http://schemas.microsoft.com/office/drawing/2014/main" id="{2FFF8533-1576-4D73-A43F-EE4A947356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6341"/>
          <a:stretch/>
        </p:blipFill>
        <p:spPr>
          <a:xfrm>
            <a:off x="720000" y="5558400"/>
            <a:ext cx="1768676" cy="318453"/>
          </a:xfrm>
          <a:custGeom>
            <a:avLst/>
            <a:gdLst>
              <a:gd name="connsiteX0" fmla="*/ 0 w 1768676"/>
              <a:gd name="connsiteY0" fmla="*/ 0 h 318453"/>
              <a:gd name="connsiteX1" fmla="*/ 1768676 w 1768676"/>
              <a:gd name="connsiteY1" fmla="*/ 0 h 318453"/>
              <a:gd name="connsiteX2" fmla="*/ 1768676 w 1768676"/>
              <a:gd name="connsiteY2" fmla="*/ 318453 h 318453"/>
              <a:gd name="connsiteX3" fmla="*/ 0 w 1768676"/>
              <a:gd name="connsiteY3" fmla="*/ 318453 h 318453"/>
            </a:gdLst>
            <a:ahLst/>
            <a:cxnLst>
              <a:cxn ang="0">
                <a:pos x="connsiteX0" y="connsiteY0"/>
              </a:cxn>
              <a:cxn ang="0">
                <a:pos x="connsiteX1" y="connsiteY1"/>
              </a:cxn>
              <a:cxn ang="0">
                <a:pos x="connsiteX2" y="connsiteY2"/>
              </a:cxn>
              <a:cxn ang="0">
                <a:pos x="connsiteX3" y="connsiteY3"/>
              </a:cxn>
            </a:cxnLst>
            <a:rect l="l" t="t" r="r" b="b"/>
            <a:pathLst>
              <a:path w="1768676" h="318453">
                <a:moveTo>
                  <a:pt x="0" y="0"/>
                </a:moveTo>
                <a:lnTo>
                  <a:pt x="1768676" y="0"/>
                </a:lnTo>
                <a:lnTo>
                  <a:pt x="1768676" y="318453"/>
                </a:lnTo>
                <a:lnTo>
                  <a:pt x="0" y="318453"/>
                </a:lnTo>
                <a:close/>
              </a:path>
            </a:pathLst>
          </a:custGeom>
        </p:spPr>
      </p:pic>
      <p:sp>
        <p:nvSpPr>
          <p:cNvPr id="11" name="Date_GeneralDate">
            <a:extLst>
              <a:ext uri="{FF2B5EF4-FFF2-40B4-BE49-F238E27FC236}">
                <a16:creationId xmlns:a16="http://schemas.microsoft.com/office/drawing/2014/main" id="{CD02390D-6772-4027-A9D6-B5FFCEA7F657}"/>
              </a:ext>
            </a:extLst>
          </p:cNvPr>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12" name="FLD_PresentationTitle">
            <a:extLst>
              <a:ext uri="{FF2B5EF4-FFF2-40B4-BE49-F238E27FC236}">
                <a16:creationId xmlns:a16="http://schemas.microsoft.com/office/drawing/2014/main" id="{93A178E6-AC30-499F-B0F2-F7F4B7835466}"/>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16" name="Slide Number Placeholder 5">
            <a:extLst>
              <a:ext uri="{FF2B5EF4-FFF2-40B4-BE49-F238E27FC236}">
                <a16:creationId xmlns:a16="http://schemas.microsoft.com/office/drawing/2014/main" id="{2EF805E2-C5C4-4719-A463-41D7FCB48103}"/>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41183895"/>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ENG: Afslutnings/ mellemslid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1B61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tx1"/>
                </a:solidFill>
              </a:defRPr>
            </a:lvl1pPr>
          </a:lstStyle>
          <a:p>
            <a:r>
              <a:rPr lang="en-US"/>
              <a:t>Click to edit Master title style</a:t>
            </a:r>
            <a:endParaRPr lang="da-DK" dirty="0"/>
          </a:p>
        </p:txBody>
      </p:sp>
      <p:pic>
        <p:nvPicPr>
          <p:cNvPr id="13" name="Graphic 12">
            <a:extLst>
              <a:ext uri="{FF2B5EF4-FFF2-40B4-BE49-F238E27FC236}">
                <a16:creationId xmlns:a16="http://schemas.microsoft.com/office/drawing/2014/main" id="{0766B69D-DA7C-4CD7-8E27-4D8DE2B5D99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6341"/>
          <a:stretch/>
        </p:blipFill>
        <p:spPr>
          <a:xfrm>
            <a:off x="720000" y="5558400"/>
            <a:ext cx="1768676" cy="318454"/>
          </a:xfrm>
          <a:custGeom>
            <a:avLst/>
            <a:gdLst>
              <a:gd name="connsiteX0" fmla="*/ 0 w 1768676"/>
              <a:gd name="connsiteY0" fmla="*/ 0 h 318454"/>
              <a:gd name="connsiteX1" fmla="*/ 1768676 w 1768676"/>
              <a:gd name="connsiteY1" fmla="*/ 0 h 318454"/>
              <a:gd name="connsiteX2" fmla="*/ 1768676 w 1768676"/>
              <a:gd name="connsiteY2" fmla="*/ 318454 h 318454"/>
              <a:gd name="connsiteX3" fmla="*/ 0 w 1768676"/>
              <a:gd name="connsiteY3" fmla="*/ 318454 h 318454"/>
            </a:gdLst>
            <a:ahLst/>
            <a:cxnLst>
              <a:cxn ang="0">
                <a:pos x="connsiteX0" y="connsiteY0"/>
              </a:cxn>
              <a:cxn ang="0">
                <a:pos x="connsiteX1" y="connsiteY1"/>
              </a:cxn>
              <a:cxn ang="0">
                <a:pos x="connsiteX2" y="connsiteY2"/>
              </a:cxn>
              <a:cxn ang="0">
                <a:pos x="connsiteX3" y="connsiteY3"/>
              </a:cxn>
            </a:cxnLst>
            <a:rect l="l" t="t" r="r" b="b"/>
            <a:pathLst>
              <a:path w="1768676" h="318454">
                <a:moveTo>
                  <a:pt x="0" y="0"/>
                </a:moveTo>
                <a:lnTo>
                  <a:pt x="1768676" y="0"/>
                </a:lnTo>
                <a:lnTo>
                  <a:pt x="1768676" y="318454"/>
                </a:lnTo>
                <a:lnTo>
                  <a:pt x="0" y="318454"/>
                </a:lnTo>
                <a:close/>
              </a:path>
            </a:pathLst>
          </a:custGeom>
        </p:spPr>
      </p:pic>
      <p:sp>
        <p:nvSpPr>
          <p:cNvPr id="11" name="Date_GeneralDate">
            <a:extLst>
              <a:ext uri="{FF2B5EF4-FFF2-40B4-BE49-F238E27FC236}">
                <a16:creationId xmlns:a16="http://schemas.microsoft.com/office/drawing/2014/main" id="{7312064B-A9CC-4154-BD9B-B5DBFBE896BC}"/>
              </a:ext>
            </a:extLst>
          </p:cNvPr>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12" name="FLD_PresentationTitle">
            <a:extLst>
              <a:ext uri="{FF2B5EF4-FFF2-40B4-BE49-F238E27FC236}">
                <a16:creationId xmlns:a16="http://schemas.microsoft.com/office/drawing/2014/main" id="{3591FBE7-6B08-44F3-A9ED-A29DFA115479}"/>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16" name="Slide Number Placeholder 5">
            <a:extLst>
              <a:ext uri="{FF2B5EF4-FFF2-40B4-BE49-F238E27FC236}">
                <a16:creationId xmlns:a16="http://schemas.microsoft.com/office/drawing/2014/main" id="{48284400-41EA-48F2-A640-B0F8FD3F990D}"/>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27259572"/>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368302" y="276305"/>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Arial" panose="020B0604020202020204" pitchFamily="34" charset="0"/>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368302" y="1283379"/>
            <a:ext cx="244891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Arial" panose="020B0604020202020204" pitchFamily="34" charset="0"/>
                <a:cs typeface="Arial" panose="020B0604020202020204" pitchFamily="34" charset="0"/>
              </a:rPr>
              <a:t>TYPOGRAFIER</a:t>
            </a:r>
            <a:endParaRPr lang="da-DK" altLang="da-DK" sz="16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et niveau til det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900" b="1" noProof="1">
                <a:latin typeface="Arial" panose="020B0604020202020204" pitchFamily="34" charset="0"/>
                <a:cs typeface="Arial" panose="020B0604020202020204" pitchFamily="34" charset="0"/>
              </a:rPr>
              <a:t>TIP: Brug</a:t>
            </a:r>
            <a:r>
              <a:rPr lang="da-DK" sz="900" b="1" baseline="0" noProof="1">
                <a:latin typeface="Arial" panose="020B0604020202020204" pitchFamily="34" charset="0"/>
                <a:cs typeface="Arial" panose="020B0604020202020204" pitchFamily="34" charset="0"/>
              </a:rPr>
              <a:t> bullet knappen</a:t>
            </a:r>
            <a:endParaRPr lang="da-DK" sz="900" b="1" noProof="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Fjern bullet for almindelig tekst.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SLIDES &amp; LAYOUTS</a:t>
            </a:r>
            <a:br>
              <a:rPr lang="da-DK" altLang="da-DK" sz="1600" b="1" noProof="1">
                <a:solidFill>
                  <a:schemeClr val="tx1"/>
                </a:solidFill>
                <a:latin typeface="Arial" panose="020B0604020202020204" pitchFamily="34" charset="0"/>
                <a:cs typeface="Arial" panose="020B0604020202020204" pitchFamily="34" charset="0"/>
              </a:rPr>
            </a:br>
            <a:br>
              <a:rPr lang="da-DK" altLang="da-DK" sz="900" b="1"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i </a:t>
            </a:r>
            <a:r>
              <a:rPr lang="da-DK" altLang="da-DK" sz="900" b="1" noProof="1">
                <a:solidFill>
                  <a:schemeClr val="tx1"/>
                </a:solidFill>
                <a:latin typeface="Arial" panose="020B0604020202020204" pitchFamily="34" charset="0"/>
                <a:cs typeface="Arial" panose="020B0604020202020204" pitchFamily="34" charset="0"/>
              </a:rPr>
              <a:t>Hjem</a:t>
            </a:r>
            <a:r>
              <a:rPr lang="da-DK" altLang="da-DK" sz="900" b="0" noProof="1">
                <a:solidFill>
                  <a:schemeClr val="tx1"/>
                </a:solidFill>
                <a:latin typeface="Arial" panose="020B0604020202020204" pitchFamily="34" charset="0"/>
                <a:cs typeface="Arial" panose="020B0604020202020204" pitchFamily="34" charset="0"/>
              </a:rPr>
              <a:t> fanen for at indsætte nyt slide</a:t>
            </a:r>
            <a:br>
              <a:rPr lang="da-DK" altLang="da-DK" sz="900" b="0" noProof="1">
                <a:solidFill>
                  <a:schemeClr val="tx1"/>
                </a:solidFill>
                <a:latin typeface="Arial" panose="020B0604020202020204" pitchFamily="34" charset="0"/>
                <a:cs typeface="Arial" panose="020B0604020202020204" pitchFamily="34" charset="0"/>
              </a:rPr>
            </a:b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Ændre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5146193" y="1315876"/>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Arial" panose="020B0604020202020204" pitchFamily="34" charset="0"/>
                <a:cs typeface="Arial" panose="020B0604020202020204" pitchFamily="34" charset="0"/>
              </a:rPr>
              <a:t>Hjem</a:t>
            </a:r>
            <a:r>
              <a:rPr lang="da-DK" altLang="da-DK" sz="900" b="0" noProof="1">
                <a:solidFill>
                  <a:schemeClr val="tx1"/>
                </a:solidFill>
                <a:latin typeface="Arial" panose="020B0604020202020204" pitchFamily="34" charset="0"/>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Arial" panose="020B0604020202020204" pitchFamily="34" charset="0"/>
                <a:cs typeface="Arial" panose="020B0604020202020204" pitchFamily="34" charset="0"/>
              </a:rPr>
              <a:t>BILLEDER</a:t>
            </a:r>
            <a:endParaRPr lang="da-DK"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TIP: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971564" y="1315876"/>
            <a:ext cx="2856899"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Arial" panose="020B0604020202020204" pitchFamily="34" charset="0"/>
                <a:cs typeface="Arial" panose="020B0604020202020204" pitchFamily="34" charset="0"/>
              </a:rPr>
              <a:t>SIDEHOVED &amp; -FOD</a:t>
            </a:r>
            <a:endParaRPr lang="da-DK" altLang="da-DK" sz="16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ændringerne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r>
              <a:rPr lang="da-DK" altLang="da-DK" sz="900" b="0" noProof="1">
                <a:solidFill>
                  <a:schemeClr val="tx1"/>
                </a:solidFill>
                <a:latin typeface="Arial" panose="020B0604020202020204" pitchFamily="34" charset="0"/>
                <a:cs typeface="Arial" panose="020B0604020202020204" pitchFamily="34" charset="0"/>
              </a:rPr>
              <a:t> i fanen </a:t>
            </a:r>
            <a:r>
              <a:rPr lang="da-DK" altLang="da-DK" sz="900" b="1" noProof="1">
                <a:solidFill>
                  <a:schemeClr val="tx1"/>
                </a:solidFill>
                <a:latin typeface="Arial" panose="020B0604020202020204" pitchFamily="34" charset="0"/>
                <a:cs typeface="Arial" panose="020B0604020202020204" pitchFamily="34" charset="0"/>
              </a:rPr>
              <a:t>Indsæt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1600" dirty="0">
                <a:latin typeface="Arial" panose="020B0604020202020204" pitchFamily="34" charset="0"/>
                <a:cs typeface="Arial" panose="020B0604020202020204" pitchFamily="34" charset="0"/>
              </a:rPr>
              <a:t>HJÆLPELINJER</a:t>
            </a:r>
            <a:endParaRPr lang="da-DK"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br>
              <a:rPr lang="da-DK" altLang="da-DK" sz="900" b="1"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TIP: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1600" b="0" noProof="1">
                <a:solidFill>
                  <a:schemeClr val="tx1"/>
                </a:solidFill>
                <a:latin typeface="Arial" panose="020B0604020202020204" pitchFamily="34" charset="0"/>
                <a:cs typeface="Arial" panose="020B0604020202020204" pitchFamily="34" charset="0"/>
              </a:rPr>
              <a:t>COPY/PASTE INDHOLD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Best practice: </a:t>
            </a:r>
            <a:r>
              <a:rPr lang="da-DK" altLang="da-DK" sz="900" b="0" noProof="1">
                <a:solidFill>
                  <a:schemeClr val="tx1"/>
                </a:solidFill>
                <a:latin typeface="Arial" panose="020B0604020202020204" pitchFamily="34" charset="0"/>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688181" y="3596131"/>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7279000" y="2848684"/>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693628" y="4892667"/>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7351414" y="1742599"/>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7355144" y="3530179"/>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707673" y="3119884"/>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694602" y="5570435"/>
            <a:ext cx="475428" cy="176762"/>
          </a:xfrm>
          <a:prstGeom prst="rect">
            <a:avLst/>
          </a:prstGeom>
        </p:spPr>
      </p:pic>
      <p:pic>
        <p:nvPicPr>
          <p:cNvPr id="2" name="Billede 1">
            <a:extLst>
              <a:ext uri="{FF2B5EF4-FFF2-40B4-BE49-F238E27FC236}">
                <a16:creationId xmlns:a16="http://schemas.microsoft.com/office/drawing/2014/main" id="{26EBBCCB-2BB3-400E-9ED5-4D444B275FAE}"/>
              </a:ext>
            </a:extLst>
          </p:cNvPr>
          <p:cNvPicPr>
            <a:picLocks noChangeAspect="1"/>
          </p:cNvPicPr>
          <p:nvPr userDrawn="1"/>
        </p:nvPicPr>
        <p:blipFill>
          <a:blip r:embed="rId9"/>
          <a:stretch>
            <a:fillRect/>
          </a:stretch>
        </p:blipFill>
        <p:spPr>
          <a:xfrm>
            <a:off x="2731397" y="1338431"/>
            <a:ext cx="1556963" cy="1729959"/>
          </a:xfrm>
          <a:prstGeom prst="rect">
            <a:avLst/>
          </a:prstGeom>
        </p:spPr>
      </p:pic>
      <p:sp>
        <p:nvSpPr>
          <p:cNvPr id="15" name="Date_GeneralDate">
            <a:extLst>
              <a:ext uri="{FF2B5EF4-FFF2-40B4-BE49-F238E27FC236}">
                <a16:creationId xmlns:a16="http://schemas.microsoft.com/office/drawing/2014/main" id="{C652BEC5-EDF7-4475-B34C-EBB5796CA89A}"/>
              </a:ext>
            </a:extLst>
          </p:cNvPr>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16" name="FLD_PresentationTitle">
            <a:extLst>
              <a:ext uri="{FF2B5EF4-FFF2-40B4-BE49-F238E27FC236}">
                <a16:creationId xmlns:a16="http://schemas.microsoft.com/office/drawing/2014/main" id="{62606C33-6FB4-4D3E-9DA0-AEE3B06B99FB}"/>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17" name="Slide Number Placeholder 5">
            <a:extLst>
              <a:ext uri="{FF2B5EF4-FFF2-40B4-BE49-F238E27FC236}">
                <a16:creationId xmlns:a16="http://schemas.microsoft.com/office/drawing/2014/main" id="{4B83D71F-BE54-499C-8D6E-EC82208AA3B7}"/>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992977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i="0" u="none" noProof="0" dirty="0">
                <a:solidFill>
                  <a:schemeClr val="bg1"/>
                </a:solidFill>
              </a:rPr>
              <a:t> </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127727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a:t>
            </a:r>
            <a:br>
              <a:rPr lang="da-DK" sz="2000" b="0" noProof="0" dirty="0">
                <a:solidFill>
                  <a:schemeClr val="bg1"/>
                </a:solidFill>
              </a:rPr>
            </a:br>
            <a:r>
              <a:rPr lang="da-DK" sz="2000" b="0" noProof="0" dirty="0">
                <a:solidFill>
                  <a:schemeClr val="bg1"/>
                </a:solidFill>
              </a:rPr>
              <a:t>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Januar 2024</a:t>
            </a:r>
            <a:endParaRPr lang="da-DK"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27369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spalte  ">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0FCEC24B-7692-41F1-8342-41A903CCE9FA}"/>
              </a:ext>
            </a:extLst>
          </p:cNvPr>
          <p:cNvSpPr/>
          <p:nvPr userDrawn="1"/>
        </p:nvSpPr>
        <p:spPr>
          <a:xfrm>
            <a:off x="0" y="0"/>
            <a:ext cx="12193200" cy="6861600"/>
          </a:xfrm>
          <a:prstGeom prst="rect">
            <a:avLst/>
          </a:prstGeom>
          <a:solidFill>
            <a:srgbClr val="005A6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p:nvPr>
        </p:nvSpPr>
        <p:spPr/>
        <p:txBody>
          <a:bodyPr/>
          <a:lstStyle>
            <a:lvl1pPr>
              <a:defRPr>
                <a:solidFill>
                  <a:schemeClr val="bg1"/>
                </a:solidFill>
              </a:defRPr>
            </a:lvl1pPr>
          </a:lstStyle>
          <a:p>
            <a:r>
              <a:rPr lang="en-US" noProof="0" dirty="0"/>
              <a:t>Click to edit Master title style</a:t>
            </a:r>
            <a:endParaRPr lang="da-DK" noProof="0" dirty="0"/>
          </a:p>
        </p:txBody>
      </p:sp>
      <p:sp>
        <p:nvSpPr>
          <p:cNvPr id="3" name="Content Placeholder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3" name="Pladsholder til indhold 30">
            <a:extLst>
              <a:ext uri="{FF2B5EF4-FFF2-40B4-BE49-F238E27FC236}">
                <a16:creationId xmlns:a16="http://schemas.microsoft.com/office/drawing/2014/main" id="{47855F8A-0691-4FF9-B0C2-DBD83D9FF826}"/>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solidFill>
                  <a:schemeClr val="bg1"/>
                </a:solidFill>
              </a:defRPr>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dirty="0"/>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lvl1pPr>
              <a:defRPr>
                <a:solidFill>
                  <a:schemeClr val="bg1"/>
                </a:solidFill>
              </a:defRPr>
            </a:lvl1pPr>
          </a:lstStyle>
          <a:p>
            <a:r>
              <a:rPr lang="da-DK"/>
              <a:t>Januar 2024</a:t>
            </a:r>
            <a:endParaRPr lang="da-DK" dirty="0"/>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lvl1pPr>
              <a:defRPr>
                <a:solidFill>
                  <a:schemeClr val="bg1"/>
                </a:solidFill>
              </a:defRPr>
            </a:lvl1pPr>
          </a:lstStyle>
          <a:p>
            <a:endParaRPr lang="da-DK" dirty="0"/>
          </a:p>
        </p:txBody>
      </p:sp>
      <p:pic>
        <p:nvPicPr>
          <p:cNvPr id="12" name="Logo">
            <a:extLst>
              <a:ext uri="{FF2B5EF4-FFF2-40B4-BE49-F238E27FC236}">
                <a16:creationId xmlns:a16="http://schemas.microsoft.com/office/drawing/2014/main" id="{251BAB17-D6A2-4608-A65D-E19B97805A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Tree>
    <p:extLst>
      <p:ext uri="{BB962C8B-B14F-4D97-AF65-F5344CB8AC3E}">
        <p14:creationId xmlns:p14="http://schemas.microsoft.com/office/powerpoint/2010/main" val="876235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spalte ">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0FCEC24B-7692-41F1-8342-41A903CCE9FA}"/>
              </a:ext>
            </a:extLst>
          </p:cNvPr>
          <p:cNvSpPr/>
          <p:nvPr userDrawn="1"/>
        </p:nvSpPr>
        <p:spPr>
          <a:xfrm>
            <a:off x="0" y="0"/>
            <a:ext cx="12193200" cy="6861600"/>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2" name="Logo">
            <a:extLst>
              <a:ext uri="{FF2B5EF4-FFF2-40B4-BE49-F238E27FC236}">
                <a16:creationId xmlns:a16="http://schemas.microsoft.com/office/drawing/2014/main" id="{6E094722-8394-4F2B-9368-30856182B9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3" name="Pladsholder til indhold 30">
            <a:extLst>
              <a:ext uri="{FF2B5EF4-FFF2-40B4-BE49-F238E27FC236}">
                <a16:creationId xmlns:a16="http://schemas.microsoft.com/office/drawing/2014/main" id="{CE52FD86-508D-4BA3-B7BE-E4D87809C672}"/>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r>
              <a:rPr lang="da-DK"/>
              <a:t>Januar 2024</a:t>
            </a:r>
            <a:endParaRPr lang="da-DK" dirty="0"/>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884935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spalt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0FCEC24B-7692-41F1-8342-41A903CCE9FA}"/>
              </a:ext>
            </a:extLst>
          </p:cNvPr>
          <p:cNvSpPr/>
          <p:nvPr userDrawn="1"/>
        </p:nvSpPr>
        <p:spPr>
          <a:xfrm>
            <a:off x="0" y="0"/>
            <a:ext cx="12193200" cy="6861600"/>
          </a:xfrm>
          <a:prstGeom prst="rect">
            <a:avLst/>
          </a:pr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2" name="Logo">
            <a:extLst>
              <a:ext uri="{FF2B5EF4-FFF2-40B4-BE49-F238E27FC236}">
                <a16:creationId xmlns:a16="http://schemas.microsoft.com/office/drawing/2014/main" id="{6E094722-8394-4F2B-9368-30856182B9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3" name="Pladsholder til indhold 30">
            <a:extLst>
              <a:ext uri="{FF2B5EF4-FFF2-40B4-BE49-F238E27FC236}">
                <a16:creationId xmlns:a16="http://schemas.microsoft.com/office/drawing/2014/main" id="{B5E6251F-C394-4156-A453-7805AF2EF82E}"/>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r>
              <a:rPr lang="da-DK"/>
              <a:t>Januar 2024</a:t>
            </a:r>
            <a:endParaRPr lang="da-DK" dirty="0"/>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3556877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palter/ pladsholde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a:xfrm>
            <a:off x="358775" y="1611313"/>
            <a:ext cx="5737225" cy="4341600"/>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51674" y="1611313"/>
            <a:ext cx="4779964" cy="434160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1" name="Pladsholder til indhold 30">
            <a:extLst>
              <a:ext uri="{FF2B5EF4-FFF2-40B4-BE49-F238E27FC236}">
                <a16:creationId xmlns:a16="http://schemas.microsoft.com/office/drawing/2014/main" id="{85C0F00A-FB92-4C81-9FB3-3F9F3C728180}"/>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370926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spalter/ pladsholde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a:xfrm>
            <a:off x="358775" y="1611313"/>
            <a:ext cx="5737225" cy="4341600"/>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51674" y="1611313"/>
            <a:ext cx="4779964" cy="434160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Pladsholder til indhold 30">
            <a:extLst>
              <a:ext uri="{FF2B5EF4-FFF2-40B4-BE49-F238E27FC236}">
                <a16:creationId xmlns:a16="http://schemas.microsoft.com/office/drawing/2014/main" id="{E43BFF75-9206-44BE-8F22-B826D2E81BB2}"/>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087149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spalter/ pladsholde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a:xfrm>
            <a:off x="358775" y="1611313"/>
            <a:ext cx="5737225" cy="4341600"/>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51674" y="1611313"/>
            <a:ext cx="4779964" cy="434160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Pladsholder til indhold 30">
            <a:extLst>
              <a:ext uri="{FF2B5EF4-FFF2-40B4-BE49-F238E27FC236}">
                <a16:creationId xmlns:a16="http://schemas.microsoft.com/office/drawing/2014/main" id="{3AEBF42E-D7C3-40E4-B15B-56FDA747368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475959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spalter/ pladsholde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a:xfrm>
            <a:off x="358775" y="1611313"/>
            <a:ext cx="5737225" cy="4341600"/>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51674" y="1611313"/>
            <a:ext cx="4779964" cy="434160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Pladsholder til indhold 30">
            <a:extLst>
              <a:ext uri="{FF2B5EF4-FFF2-40B4-BE49-F238E27FC236}">
                <a16:creationId xmlns:a16="http://schemas.microsoft.com/office/drawing/2014/main" id="{159C7AEA-E7DC-44B3-B2E8-CB84A87B7BD1}"/>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699310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spalter/ pladsholde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a:xfrm>
            <a:off x="358775" y="1611313"/>
            <a:ext cx="5737225" cy="4341600"/>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51674" y="1611313"/>
            <a:ext cx="4779964" cy="434160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Pladsholder til indhold 30">
            <a:extLst>
              <a:ext uri="{FF2B5EF4-FFF2-40B4-BE49-F238E27FC236}">
                <a16:creationId xmlns:a16="http://schemas.microsoft.com/office/drawing/2014/main" id="{275DB642-5C2F-4F6B-B43D-07B45733E72C}"/>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06179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2"/>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dirty="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6DC5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dirty="0"/>
          </a:p>
        </p:txBody>
      </p:sp>
      <p:sp>
        <p:nvSpPr>
          <p:cNvPr id="14" name="Title 1">
            <a:extLst>
              <a:ext uri="{FF2B5EF4-FFF2-40B4-BE49-F238E27FC236}">
                <a16:creationId xmlns:a16="http://schemas.microsoft.com/office/drawing/2014/main" id="{1B2D9DC5-CBDF-4947-8821-F2C2CB0B041E}"/>
              </a:ext>
            </a:extLst>
          </p:cNvPr>
          <p:cNvSpPr>
            <a:spLocks noGrp="1"/>
          </p:cNvSpPr>
          <p:nvPr>
            <p:ph type="ctrTitle"/>
          </p:nvPr>
        </p:nvSpPr>
        <p:spPr>
          <a:xfrm>
            <a:off x="1068569" y="3796751"/>
            <a:ext cx="7185415" cy="1092511"/>
          </a:xfrm>
        </p:spPr>
        <p:txBody>
          <a:bodyPr anchor="b" anchorCtr="0"/>
          <a:lstStyle>
            <a:lvl1pPr algn="l">
              <a:defRPr sz="4000">
                <a:solidFill>
                  <a:schemeClr val="bg1"/>
                </a:solidFill>
              </a:defRPr>
            </a:lvl1pPr>
          </a:lstStyle>
          <a:p>
            <a:r>
              <a:rPr lang="en-US"/>
              <a:t>Click to edit Master title style</a:t>
            </a:r>
            <a:endParaRPr lang="da-DK" dirty="0"/>
          </a:p>
        </p:txBody>
      </p:sp>
      <p:sp>
        <p:nvSpPr>
          <p:cNvPr id="15" name="Undertitel 2">
            <a:extLst>
              <a:ext uri="{FF2B5EF4-FFF2-40B4-BE49-F238E27FC236}">
                <a16:creationId xmlns:a16="http://schemas.microsoft.com/office/drawing/2014/main" id="{D73D469F-6C21-4C3C-B6AE-E89B32761364}"/>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tekst</a:t>
            </a:r>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pic>
        <p:nvPicPr>
          <p:cNvPr id="18" name="Graphic 17">
            <a:extLst>
              <a:ext uri="{FF2B5EF4-FFF2-40B4-BE49-F238E27FC236}">
                <a16:creationId xmlns:a16="http://schemas.microsoft.com/office/drawing/2014/main" id="{06E46E36-108C-4A6C-AF5E-679A1A6718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9838" y="5558400"/>
            <a:ext cx="2778368" cy="318454"/>
          </a:xfrm>
          <a:prstGeom prst="rect">
            <a:avLst/>
          </a:prstGeom>
        </p:spPr>
      </p:pic>
    </p:spTree>
    <p:extLst>
      <p:ext uri="{BB962C8B-B14F-4D97-AF65-F5344CB8AC3E}">
        <p14:creationId xmlns:p14="http://schemas.microsoft.com/office/powerpoint/2010/main" val="3797402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1 pladsholde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a:xfrm>
            <a:off x="358776" y="1611313"/>
            <a:ext cx="3824288" cy="4341600"/>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138738" y="1611313"/>
            <a:ext cx="3824288" cy="434160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85EB42C7-EB0F-42DC-859B-7F647FDB1698}"/>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13" name="Content Placeholder 12">
            <a:extLst>
              <a:ext uri="{FF2B5EF4-FFF2-40B4-BE49-F238E27FC236}">
                <a16:creationId xmlns:a16="http://schemas.microsoft.com/office/drawing/2014/main" id="{3089E099-2A06-409B-9ACA-6C0A1CE72069}"/>
              </a:ext>
            </a:extLst>
          </p:cNvPr>
          <p:cNvSpPr>
            <a:spLocks noGrp="1"/>
          </p:cNvSpPr>
          <p:nvPr>
            <p:ph sz="quarter" idx="30" hasCustomPrompt="1"/>
          </p:nvPr>
        </p:nvSpPr>
        <p:spPr>
          <a:xfrm>
            <a:off x="9918700" y="1611313"/>
            <a:ext cx="1912938" cy="434160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1188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pladsholdere + billedtekst ">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EC1192F-5FAE-4BA4-A277-411DB63C872A}"/>
              </a:ext>
            </a:extLst>
          </p:cNvPr>
          <p:cNvSpPr>
            <a:spLocks noGrp="1"/>
          </p:cNvSpPr>
          <p:nvPr>
            <p:ph type="pic" sz="quarter" idx="27"/>
          </p:nvPr>
        </p:nvSpPr>
        <p:spPr>
          <a:xfrm>
            <a:off x="6096000" y="358776"/>
            <a:ext cx="5735638" cy="5599112"/>
          </a:xfrm>
        </p:spPr>
        <p:txBody>
          <a:bodyPr/>
          <a:lstStyle/>
          <a:p>
            <a:r>
              <a:rPr lang="en-US"/>
              <a:t>Click icon to add picture</a:t>
            </a:r>
            <a:endParaRPr lang="en-GB"/>
          </a:p>
        </p:txBody>
      </p:sp>
      <p:sp>
        <p:nvSpPr>
          <p:cNvPr id="2" name="Title 1"/>
          <p:cNvSpPr>
            <a:spLocks noGrp="1"/>
          </p:cNvSpPr>
          <p:nvPr>
            <p:ph type="title"/>
          </p:nvPr>
        </p:nvSpPr>
        <p:spPr>
          <a:xfrm>
            <a:off x="358775" y="358776"/>
            <a:ext cx="4779963" cy="1072800"/>
          </a:xfrm>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a:xfrm>
            <a:off x="358775" y="1611313"/>
            <a:ext cx="4779963" cy="4341600"/>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6" name="Text Placeholder 15">
            <a:extLst>
              <a:ext uri="{FF2B5EF4-FFF2-40B4-BE49-F238E27FC236}">
                <a16:creationId xmlns:a16="http://schemas.microsoft.com/office/drawing/2014/main" id="{342B2FB5-6684-45F7-A6F1-25CB4361008E}"/>
              </a:ext>
            </a:extLst>
          </p:cNvPr>
          <p:cNvSpPr>
            <a:spLocks noGrp="1"/>
          </p:cNvSpPr>
          <p:nvPr>
            <p:ph type="body" sz="quarter" idx="18" hasCustomPrompt="1"/>
          </p:nvPr>
        </p:nvSpPr>
        <p:spPr>
          <a:xfrm>
            <a:off x="8443651" y="0"/>
            <a:ext cx="3207987" cy="1584568"/>
          </a:xfrm>
          <a:custGeom>
            <a:avLst/>
            <a:gdLst>
              <a:gd name="connsiteX0" fmla="*/ 210089 w 3207987"/>
              <a:gd name="connsiteY0" fmla="*/ 0 h 1584568"/>
              <a:gd name="connsiteX1" fmla="*/ 3207987 w 3207987"/>
              <a:gd name="connsiteY1" fmla="*/ 0 h 1584568"/>
              <a:gd name="connsiteX2" fmla="*/ 3207987 w 3207987"/>
              <a:gd name="connsiteY2" fmla="*/ 27 h 1584568"/>
              <a:gd name="connsiteX3" fmla="*/ 3021900 w 3207987"/>
              <a:gd name="connsiteY3" fmla="*/ 219105 h 1584568"/>
              <a:gd name="connsiteX4" fmla="*/ 208154 w 3207987"/>
              <a:gd name="connsiteY4" fmla="*/ 1414848 h 1584568"/>
              <a:gd name="connsiteX5" fmla="*/ 119726 w 3207987"/>
              <a:gd name="connsiteY5" fmla="*/ 215984 h 158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987" h="1584568">
                <a:moveTo>
                  <a:pt x="210089" y="0"/>
                </a:moveTo>
                <a:lnTo>
                  <a:pt x="3207987" y="0"/>
                </a:lnTo>
                <a:lnTo>
                  <a:pt x="3207987" y="27"/>
                </a:lnTo>
                <a:lnTo>
                  <a:pt x="3021900" y="219105"/>
                </a:lnTo>
                <a:cubicBezTo>
                  <a:pt x="1971903" y="1348185"/>
                  <a:pt x="712142" y="1883539"/>
                  <a:pt x="208154" y="1414848"/>
                </a:cubicBezTo>
                <a:cubicBezTo>
                  <a:pt x="-43839" y="1180503"/>
                  <a:pt x="-59182" y="739520"/>
                  <a:pt x="119726" y="215984"/>
                </a:cubicBezTo>
                <a:close/>
              </a:path>
            </a:pathLst>
          </a:custGeom>
          <a:solidFill>
            <a:schemeClr val="bg2">
              <a:alpha val="60000"/>
            </a:schemeClr>
          </a:solidFill>
        </p:spPr>
        <p:txBody>
          <a:bodyPr wrap="square" lIns="360000" tIns="180000" rIns="1260000">
            <a:noAutofit/>
          </a:bodyPr>
          <a:lstStyle>
            <a:lvl1pPr marL="180000" indent="-180000">
              <a:defRPr sz="1000"/>
            </a:lvl1pPr>
            <a:lvl2pPr marL="360000" indent="-180000">
              <a:defRPr sz="1000"/>
            </a:lvl2pPr>
            <a:lvl3pPr marL="540000" indent="-180000">
              <a:defRPr sz="1000"/>
            </a:lvl3pPr>
            <a:lvl4pPr>
              <a:lnSpc>
                <a:spcPct val="120000"/>
              </a:lnSpc>
              <a:defRPr sz="1000"/>
            </a:lvl4pPr>
            <a:lvl5pPr>
              <a:defRPr sz="1000"/>
            </a:lvl5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Pladsholder til indhold 30">
            <a:extLst>
              <a:ext uri="{FF2B5EF4-FFF2-40B4-BE49-F238E27FC236}">
                <a16:creationId xmlns:a16="http://schemas.microsoft.com/office/drawing/2014/main" id="{CB62F1B4-3E66-47DE-9D3A-F4C9DE534C55}"/>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r>
              <a:rPr lang="da-DK"/>
              <a:t>Januar 2024</a:t>
            </a:r>
            <a:endParaRPr lang="da-DK" dirty="0"/>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428842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pladsholdere + billedteks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EC1192F-5FAE-4BA4-A277-411DB63C872A}"/>
              </a:ext>
            </a:extLst>
          </p:cNvPr>
          <p:cNvSpPr>
            <a:spLocks noGrp="1"/>
          </p:cNvSpPr>
          <p:nvPr>
            <p:ph type="pic" sz="quarter" idx="27"/>
          </p:nvPr>
        </p:nvSpPr>
        <p:spPr>
          <a:xfrm>
            <a:off x="7051674" y="358776"/>
            <a:ext cx="4779963" cy="5599112"/>
          </a:xfrm>
        </p:spPr>
        <p:txBody>
          <a:bodyPr tIns="3096000"/>
          <a:lstStyle>
            <a:lvl1pPr marL="0" indent="0" algn="ctr">
              <a:buNone/>
              <a:defRPr/>
            </a:lvl1pPr>
          </a:lstStyle>
          <a:p>
            <a:r>
              <a:rPr lang="en-US"/>
              <a:t>Click icon to add picture</a:t>
            </a:r>
            <a:endParaRPr lang="en-GB" dirty="0"/>
          </a:p>
        </p:txBody>
      </p:sp>
      <p:sp>
        <p:nvSpPr>
          <p:cNvPr id="2" name="Title 1"/>
          <p:cNvSpPr>
            <a:spLocks noGrp="1"/>
          </p:cNvSpPr>
          <p:nvPr>
            <p:ph type="title"/>
          </p:nvPr>
        </p:nvSpPr>
        <p:spPr>
          <a:xfrm>
            <a:off x="358775" y="358776"/>
            <a:ext cx="5737225" cy="1072800"/>
          </a:xfrm>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a:xfrm>
            <a:off x="358775" y="1611313"/>
            <a:ext cx="5737225" cy="4341600"/>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6" name="Text Placeholder 15">
            <a:extLst>
              <a:ext uri="{FF2B5EF4-FFF2-40B4-BE49-F238E27FC236}">
                <a16:creationId xmlns:a16="http://schemas.microsoft.com/office/drawing/2014/main" id="{342B2FB5-6684-45F7-A6F1-25CB4361008E}"/>
              </a:ext>
            </a:extLst>
          </p:cNvPr>
          <p:cNvSpPr>
            <a:spLocks noGrp="1"/>
          </p:cNvSpPr>
          <p:nvPr>
            <p:ph type="body" sz="quarter" idx="18" hasCustomPrompt="1"/>
          </p:nvPr>
        </p:nvSpPr>
        <p:spPr>
          <a:xfrm>
            <a:off x="8443651" y="0"/>
            <a:ext cx="3207987" cy="1584568"/>
          </a:xfrm>
          <a:custGeom>
            <a:avLst/>
            <a:gdLst>
              <a:gd name="connsiteX0" fmla="*/ 210089 w 3207987"/>
              <a:gd name="connsiteY0" fmla="*/ 0 h 1584568"/>
              <a:gd name="connsiteX1" fmla="*/ 3207987 w 3207987"/>
              <a:gd name="connsiteY1" fmla="*/ 0 h 1584568"/>
              <a:gd name="connsiteX2" fmla="*/ 3207987 w 3207987"/>
              <a:gd name="connsiteY2" fmla="*/ 27 h 1584568"/>
              <a:gd name="connsiteX3" fmla="*/ 3021900 w 3207987"/>
              <a:gd name="connsiteY3" fmla="*/ 219105 h 1584568"/>
              <a:gd name="connsiteX4" fmla="*/ 208154 w 3207987"/>
              <a:gd name="connsiteY4" fmla="*/ 1414848 h 1584568"/>
              <a:gd name="connsiteX5" fmla="*/ 119726 w 3207987"/>
              <a:gd name="connsiteY5" fmla="*/ 215984 h 158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987" h="1584568">
                <a:moveTo>
                  <a:pt x="210089" y="0"/>
                </a:moveTo>
                <a:lnTo>
                  <a:pt x="3207987" y="0"/>
                </a:lnTo>
                <a:lnTo>
                  <a:pt x="3207987" y="27"/>
                </a:lnTo>
                <a:lnTo>
                  <a:pt x="3021900" y="219105"/>
                </a:lnTo>
                <a:cubicBezTo>
                  <a:pt x="1971903" y="1348185"/>
                  <a:pt x="712142" y="1883539"/>
                  <a:pt x="208154" y="1414848"/>
                </a:cubicBezTo>
                <a:cubicBezTo>
                  <a:pt x="-43839" y="1180503"/>
                  <a:pt x="-59182" y="739520"/>
                  <a:pt x="119726" y="215984"/>
                </a:cubicBezTo>
                <a:close/>
              </a:path>
            </a:pathLst>
          </a:custGeom>
          <a:solidFill>
            <a:schemeClr val="bg2">
              <a:alpha val="60000"/>
            </a:schemeClr>
          </a:solidFill>
        </p:spPr>
        <p:txBody>
          <a:bodyPr wrap="square" lIns="360000" tIns="180000" rIns="1260000">
            <a:noAutofit/>
          </a:bodyPr>
          <a:lstStyle>
            <a:lvl1pPr marL="180000" indent="-180000">
              <a:defRPr sz="1000"/>
            </a:lvl1pPr>
            <a:lvl2pPr marL="360000" indent="-180000">
              <a:defRPr sz="1000"/>
            </a:lvl2pPr>
            <a:lvl3pPr marL="540000" indent="-180000">
              <a:defRPr sz="1000"/>
            </a:lvl3pPr>
            <a:lvl4pPr>
              <a:lnSpc>
                <a:spcPct val="120000"/>
              </a:lnSpc>
              <a:defRPr sz="1000"/>
            </a:lvl4pPr>
            <a:lvl5pPr>
              <a:defRPr sz="1000"/>
            </a:lvl5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Pladsholder til indhold 30">
            <a:extLst>
              <a:ext uri="{FF2B5EF4-FFF2-40B4-BE49-F238E27FC236}">
                <a16:creationId xmlns:a16="http://schemas.microsoft.com/office/drawing/2014/main" id="{D0141188-DEA7-4EC3-A2D1-14E133022AC9}"/>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r>
              <a:rPr lang="da-DK"/>
              <a:t>Januar 2024</a:t>
            </a:r>
            <a:endParaRPr lang="da-DK" dirty="0"/>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1725225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pladsholdere + billedteks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EC1192F-5FAE-4BA4-A277-411DB63C872A}"/>
              </a:ext>
            </a:extLst>
          </p:cNvPr>
          <p:cNvSpPr>
            <a:spLocks noGrp="1"/>
          </p:cNvSpPr>
          <p:nvPr>
            <p:ph type="pic" sz="quarter" idx="27"/>
          </p:nvPr>
        </p:nvSpPr>
        <p:spPr>
          <a:xfrm>
            <a:off x="8007350" y="358776"/>
            <a:ext cx="3824287" cy="5599112"/>
          </a:xfrm>
        </p:spPr>
        <p:txBody>
          <a:bodyPr tIns="3096000"/>
          <a:lstStyle>
            <a:lvl1pPr marL="0" indent="0" algn="ctr">
              <a:buNone/>
              <a:defRPr/>
            </a:lvl1pPr>
          </a:lstStyle>
          <a:p>
            <a:r>
              <a:rPr lang="en-US"/>
              <a:t>Click icon to add picture</a:t>
            </a:r>
            <a:endParaRPr lang="en-GB" dirty="0"/>
          </a:p>
        </p:txBody>
      </p:sp>
      <p:sp>
        <p:nvSpPr>
          <p:cNvPr id="2" name="Title 1"/>
          <p:cNvSpPr>
            <a:spLocks noGrp="1"/>
          </p:cNvSpPr>
          <p:nvPr>
            <p:ph type="title" hasCustomPrompt="1"/>
          </p:nvPr>
        </p:nvSpPr>
        <p:spPr>
          <a:xfrm>
            <a:off x="358775" y="358776"/>
            <a:ext cx="6692900" cy="1072800"/>
          </a:xfrm>
        </p:spPr>
        <p:txBody>
          <a:bodyPr/>
          <a:lstStyle>
            <a:lvl1pPr>
              <a:defRPr/>
            </a:lvl1pPr>
          </a:lstStyle>
          <a:p>
            <a:r>
              <a:rPr lang="da-DK" noProof="0" dirty="0"/>
              <a:t>Klik for at tilføje en titel</a:t>
            </a:r>
          </a:p>
        </p:txBody>
      </p:sp>
      <p:sp>
        <p:nvSpPr>
          <p:cNvPr id="3" name="Content Placeholder 2"/>
          <p:cNvSpPr>
            <a:spLocks noGrp="1"/>
          </p:cNvSpPr>
          <p:nvPr>
            <p:ph idx="1" hasCustomPrompt="1"/>
          </p:nvPr>
        </p:nvSpPr>
        <p:spPr>
          <a:xfrm>
            <a:off x="358776" y="1611313"/>
            <a:ext cx="3824288" cy="4341600"/>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3" name="Content Placeholder 3">
            <a:extLst>
              <a:ext uri="{FF2B5EF4-FFF2-40B4-BE49-F238E27FC236}">
                <a16:creationId xmlns:a16="http://schemas.microsoft.com/office/drawing/2014/main" id="{C6B50192-2FF8-4049-BB83-A2A9D854A4E5}"/>
              </a:ext>
            </a:extLst>
          </p:cNvPr>
          <p:cNvSpPr>
            <a:spLocks noGrp="1"/>
          </p:cNvSpPr>
          <p:nvPr>
            <p:ph sz="half" idx="2" hasCustomPrompt="1"/>
          </p:nvPr>
        </p:nvSpPr>
        <p:spPr>
          <a:xfrm>
            <a:off x="5138738" y="1611313"/>
            <a:ext cx="1912937" cy="434160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Text Placeholder 15">
            <a:extLst>
              <a:ext uri="{FF2B5EF4-FFF2-40B4-BE49-F238E27FC236}">
                <a16:creationId xmlns:a16="http://schemas.microsoft.com/office/drawing/2014/main" id="{342B2FB5-6684-45F7-A6F1-25CB4361008E}"/>
              </a:ext>
            </a:extLst>
          </p:cNvPr>
          <p:cNvSpPr>
            <a:spLocks noGrp="1"/>
          </p:cNvSpPr>
          <p:nvPr>
            <p:ph type="body" sz="quarter" idx="18" hasCustomPrompt="1"/>
          </p:nvPr>
        </p:nvSpPr>
        <p:spPr>
          <a:xfrm>
            <a:off x="8441613" y="360000"/>
            <a:ext cx="3207987" cy="1584568"/>
          </a:xfrm>
          <a:custGeom>
            <a:avLst/>
            <a:gdLst>
              <a:gd name="connsiteX0" fmla="*/ 210089 w 3207987"/>
              <a:gd name="connsiteY0" fmla="*/ 0 h 1584568"/>
              <a:gd name="connsiteX1" fmla="*/ 3207987 w 3207987"/>
              <a:gd name="connsiteY1" fmla="*/ 0 h 1584568"/>
              <a:gd name="connsiteX2" fmla="*/ 3207987 w 3207987"/>
              <a:gd name="connsiteY2" fmla="*/ 27 h 1584568"/>
              <a:gd name="connsiteX3" fmla="*/ 3021900 w 3207987"/>
              <a:gd name="connsiteY3" fmla="*/ 219105 h 1584568"/>
              <a:gd name="connsiteX4" fmla="*/ 208154 w 3207987"/>
              <a:gd name="connsiteY4" fmla="*/ 1414848 h 1584568"/>
              <a:gd name="connsiteX5" fmla="*/ 119726 w 3207987"/>
              <a:gd name="connsiteY5" fmla="*/ 215984 h 158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987" h="1584568">
                <a:moveTo>
                  <a:pt x="210089" y="0"/>
                </a:moveTo>
                <a:lnTo>
                  <a:pt x="3207987" y="0"/>
                </a:lnTo>
                <a:lnTo>
                  <a:pt x="3207987" y="27"/>
                </a:lnTo>
                <a:lnTo>
                  <a:pt x="3021900" y="219105"/>
                </a:lnTo>
                <a:cubicBezTo>
                  <a:pt x="1971903" y="1348185"/>
                  <a:pt x="712142" y="1883539"/>
                  <a:pt x="208154" y="1414848"/>
                </a:cubicBezTo>
                <a:cubicBezTo>
                  <a:pt x="-43839" y="1180503"/>
                  <a:pt x="-59182" y="739520"/>
                  <a:pt x="119726" y="215984"/>
                </a:cubicBezTo>
                <a:close/>
              </a:path>
            </a:pathLst>
          </a:custGeom>
          <a:solidFill>
            <a:schemeClr val="bg2">
              <a:alpha val="60000"/>
            </a:schemeClr>
          </a:solidFill>
        </p:spPr>
        <p:txBody>
          <a:bodyPr wrap="square" lIns="360000" tIns="180000" rIns="1260000">
            <a:noAutofit/>
          </a:bodyPr>
          <a:lstStyle>
            <a:lvl1pPr marL="180000" indent="-180000">
              <a:defRPr sz="1000"/>
            </a:lvl1pPr>
            <a:lvl2pPr marL="360000" indent="-180000">
              <a:defRPr sz="1000"/>
            </a:lvl2pPr>
            <a:lvl3pPr marL="540000" indent="-180000">
              <a:defRPr sz="1000"/>
            </a:lvl3pPr>
            <a:lvl4pPr>
              <a:lnSpc>
                <a:spcPct val="120000"/>
              </a:lnSpc>
              <a:defRPr sz="1000"/>
            </a:lvl4pPr>
            <a:lvl5pPr>
              <a:defRPr sz="1000"/>
            </a:lvl5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C6DE052B-10C5-4563-B1B0-999CFFF6026C}"/>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r>
              <a:rPr lang="da-DK"/>
              <a:t>Januar 2024</a:t>
            </a:r>
            <a:endParaRPr lang="da-DK" dirty="0"/>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3409779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stor illustration + pladshold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559788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5C62AB43-4164-41E3-AFB9-8BE32F7EC7CF}"/>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5436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stor illustration + pladshold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FB5DB1F4-4F83-4E73-8A41-C38B3E6B93C0}"/>
              </a:ext>
            </a:extLst>
          </p:cNvPr>
          <p:cNvSpPr/>
          <p:nvPr userDrawn="1"/>
        </p:nvSpPr>
        <p:spPr>
          <a:xfrm>
            <a:off x="0" y="0"/>
            <a:ext cx="12193200" cy="6861600"/>
          </a:xfrm>
          <a:prstGeom prst="rect">
            <a:avLst/>
          </a:pr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25839517-9F9A-42DD-A6E3-F14193544F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559788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D30818CE-4E46-409D-92FF-A1FCB4907809}"/>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270762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stor illustration + pladsholder  ">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97EA22D4-6A8A-4579-97EA-9502F8146A6C}"/>
              </a:ext>
            </a:extLst>
          </p:cNvPr>
          <p:cNvSpPr/>
          <p:nvPr userDrawn="1"/>
        </p:nvSpPr>
        <p:spPr>
          <a:xfrm>
            <a:off x="0" y="0"/>
            <a:ext cx="12193200" cy="6861600"/>
          </a:xfrm>
          <a:prstGeom prst="rect">
            <a:avLst/>
          </a:pr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25839517-9F9A-42DD-A6E3-F14193544F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559788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398E1DD9-73AE-46CB-AEAA-E8186D007C56}"/>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21997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stor illustration + pladshold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038D66A0-6334-48D6-8106-E7109C8BD338}"/>
              </a:ext>
            </a:extLst>
          </p:cNvPr>
          <p:cNvSpPr/>
          <p:nvPr userDrawn="1"/>
        </p:nvSpPr>
        <p:spPr>
          <a:xfrm>
            <a:off x="0" y="0"/>
            <a:ext cx="12193200" cy="6861600"/>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25839517-9F9A-42DD-A6E3-F14193544F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559788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5361BEBB-120B-440A-9E89-60430BEC6B90}"/>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999289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stor illustration + pladsholder">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16334A3A-696F-4FB1-8C40-4284ACBC5A73}"/>
              </a:ext>
            </a:extLst>
          </p:cNvPr>
          <p:cNvSpPr/>
          <p:nvPr userDrawn="1"/>
        </p:nvSpPr>
        <p:spPr>
          <a:xfrm>
            <a:off x="0" y="0"/>
            <a:ext cx="12193200" cy="6861600"/>
          </a:xfrm>
          <a:prstGeom prst="rect">
            <a:avLst/>
          </a:pr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25839517-9F9A-42DD-A6E3-F14193544F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559788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ECC11F2A-C307-4835-89B0-2E1662FE2AB4}"/>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884111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 3 illustration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358776"/>
            <a:ext cx="3823061"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7"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9964" y="359999"/>
            <a:ext cx="6690040"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8738" y="3334563"/>
            <a:ext cx="6692899"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9DE09059-9C96-437E-9E44-0F046BD5CA35}"/>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58492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5"/>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dirty="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E2D7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dirty="0"/>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pic>
        <p:nvPicPr>
          <p:cNvPr id="17" name="Graphic 16">
            <a:extLst>
              <a:ext uri="{FF2B5EF4-FFF2-40B4-BE49-F238E27FC236}">
                <a16:creationId xmlns:a16="http://schemas.microsoft.com/office/drawing/2014/main" id="{3ABCD18D-9051-488B-A6F5-A7AFB94A07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9838" y="5558400"/>
            <a:ext cx="2778368" cy="318453"/>
          </a:xfrm>
          <a:prstGeom prst="rect">
            <a:avLst/>
          </a:prstGeom>
        </p:spPr>
      </p:pic>
      <p:sp>
        <p:nvSpPr>
          <p:cNvPr id="14" name="Title 1">
            <a:extLst>
              <a:ext uri="{FF2B5EF4-FFF2-40B4-BE49-F238E27FC236}">
                <a16:creationId xmlns:a16="http://schemas.microsoft.com/office/drawing/2014/main" id="{504282D5-AE71-4162-A524-4F9E8F98E32D}"/>
              </a:ext>
            </a:extLst>
          </p:cNvPr>
          <p:cNvSpPr>
            <a:spLocks noGrp="1"/>
          </p:cNvSpPr>
          <p:nvPr>
            <p:ph type="ctrTitle"/>
          </p:nvPr>
        </p:nvSpPr>
        <p:spPr>
          <a:xfrm>
            <a:off x="1068569" y="3796751"/>
            <a:ext cx="7185415" cy="1092511"/>
          </a:xfrm>
        </p:spPr>
        <p:txBody>
          <a:bodyPr anchor="b" anchorCtr="0"/>
          <a:lstStyle>
            <a:lvl1pPr algn="l">
              <a:defRPr sz="4000">
                <a:solidFill>
                  <a:schemeClr val="accent1"/>
                </a:solidFill>
              </a:defRPr>
            </a:lvl1pPr>
          </a:lstStyle>
          <a:p>
            <a:r>
              <a:rPr lang="en-US"/>
              <a:t>Click to edit Master title style</a:t>
            </a:r>
            <a:endParaRPr lang="da-DK" dirty="0"/>
          </a:p>
        </p:txBody>
      </p:sp>
      <p:sp>
        <p:nvSpPr>
          <p:cNvPr id="15" name="Undertitel 2">
            <a:extLst>
              <a:ext uri="{FF2B5EF4-FFF2-40B4-BE49-F238E27FC236}">
                <a16:creationId xmlns:a16="http://schemas.microsoft.com/office/drawing/2014/main" id="{49DE2E3E-41E6-463E-8BAE-57D5C65693C0}"/>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tekst</a:t>
            </a:r>
          </a:p>
        </p:txBody>
      </p:sp>
    </p:spTree>
    <p:extLst>
      <p:ext uri="{BB962C8B-B14F-4D97-AF65-F5344CB8AC3E}">
        <p14:creationId xmlns:p14="http://schemas.microsoft.com/office/powerpoint/2010/main" val="2546647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  3 illustration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5155AF1B-87A6-43E5-A5AA-CE458B615A61}"/>
              </a:ext>
            </a:extLst>
          </p:cNvPr>
          <p:cNvSpPr/>
          <p:nvPr userDrawn="1"/>
        </p:nvSpPr>
        <p:spPr>
          <a:xfrm>
            <a:off x="0" y="0"/>
            <a:ext cx="12193200" cy="6861600"/>
          </a:xfrm>
          <a:prstGeom prst="rect">
            <a:avLst/>
          </a:pr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A7C4BC96-7542-4CB3-B52F-09BB082BCC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1"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7"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9964" y="359999"/>
            <a:ext cx="6690040"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8738" y="3334563"/>
            <a:ext cx="6692899"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E3D5384C-F0BE-4CD6-8B35-2C14A489EBE9}"/>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044121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 3 illustration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4D1246FB-4DE6-43C9-A18D-30D6BA671780}"/>
              </a:ext>
            </a:extLst>
          </p:cNvPr>
          <p:cNvSpPr/>
          <p:nvPr userDrawn="1"/>
        </p:nvSpPr>
        <p:spPr>
          <a:xfrm>
            <a:off x="0" y="0"/>
            <a:ext cx="12193200" cy="6861600"/>
          </a:xfrm>
          <a:prstGeom prst="rect">
            <a:avLst/>
          </a:pr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0736E007-A518-48A3-A617-C6D57648C3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1"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7"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9964" y="359999"/>
            <a:ext cx="6690040"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8738" y="3334563"/>
            <a:ext cx="6692899"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123787D0-DED0-4F14-851B-3468FFC38049}"/>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219657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illustrationer ">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A243856C-335D-45D2-946F-0D6DD5048FAA}"/>
              </a:ext>
            </a:extLst>
          </p:cNvPr>
          <p:cNvSpPr/>
          <p:nvPr userDrawn="1"/>
        </p:nvSpPr>
        <p:spPr>
          <a:xfrm>
            <a:off x="0" y="0"/>
            <a:ext cx="12193200" cy="6861600"/>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0736E007-A518-48A3-A617-C6D57648C3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1"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7"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9964" y="359999"/>
            <a:ext cx="6690040"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8738" y="3334563"/>
            <a:ext cx="6692899"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09C03695-726A-4A75-A47D-F5BE00495003}"/>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395658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illustrationer">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078B4108-6A56-4177-A5FE-F9ED3EB023F8}"/>
              </a:ext>
            </a:extLst>
          </p:cNvPr>
          <p:cNvSpPr/>
          <p:nvPr userDrawn="1"/>
        </p:nvSpPr>
        <p:spPr>
          <a:xfrm>
            <a:off x="0" y="0"/>
            <a:ext cx="12193200" cy="6861600"/>
          </a:xfrm>
          <a:prstGeom prst="rect">
            <a:avLst/>
          </a:pr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0736E007-A518-48A3-A617-C6D57648C3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1"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7"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9964" y="359999"/>
            <a:ext cx="6690040"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8738" y="3334563"/>
            <a:ext cx="6692899"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3D44B1B5-9A2D-4679-91A5-652E62E36CB1}"/>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394418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  3 store illustration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7051674" y="3334563"/>
            <a:ext cx="4779963"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CCD9A7F4-E344-433D-BC8F-7DD8F358E287}"/>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261240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 3 store illustration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1F6D3ACF-5EC0-4B0E-ADAF-E779ACE782A3}"/>
              </a:ext>
            </a:extLst>
          </p:cNvPr>
          <p:cNvSpPr/>
          <p:nvPr userDrawn="1"/>
        </p:nvSpPr>
        <p:spPr>
          <a:xfrm>
            <a:off x="0" y="0"/>
            <a:ext cx="12193200" cy="6861600"/>
          </a:xfrm>
          <a:prstGeom prst="rect">
            <a:avLst/>
          </a:pr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1B10050A-79F0-46EC-BBD9-71E5563B44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7051674" y="3334563"/>
            <a:ext cx="4779963"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3536CCF5-27D4-4B7A-AB59-A924C10FA854}"/>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136694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 3 store illustrationer ">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1B2768A7-BB6F-433F-A5D9-09EA11E233D3}"/>
              </a:ext>
            </a:extLst>
          </p:cNvPr>
          <p:cNvSpPr/>
          <p:nvPr userDrawn="1"/>
        </p:nvSpPr>
        <p:spPr>
          <a:xfrm>
            <a:off x="0" y="0"/>
            <a:ext cx="12193200" cy="6861600"/>
          </a:xfrm>
          <a:prstGeom prst="rect">
            <a:avLst/>
          </a:pr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1B10050A-79F0-46EC-BBD9-71E5563B44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7051674" y="3334563"/>
            <a:ext cx="4779963"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27B309B8-4DC8-44A5-BA90-F8E6C47ED556}"/>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733939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store illustration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322FF84E-DB21-4A12-8E7D-9FD8DA96C9E3}"/>
              </a:ext>
            </a:extLst>
          </p:cNvPr>
          <p:cNvSpPr/>
          <p:nvPr userDrawn="1"/>
        </p:nvSpPr>
        <p:spPr>
          <a:xfrm>
            <a:off x="0" y="0"/>
            <a:ext cx="12193200" cy="6861600"/>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1B10050A-79F0-46EC-BBD9-71E5563B44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7051674" y="3334563"/>
            <a:ext cx="4779963"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B5328776-B1DA-4CE1-B1F5-A081E9A0CE20}"/>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063231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store illustrationer">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37C3335D-6F91-47F5-BA77-0338C8B470ED}"/>
              </a:ext>
            </a:extLst>
          </p:cNvPr>
          <p:cNvSpPr/>
          <p:nvPr userDrawn="1"/>
        </p:nvSpPr>
        <p:spPr>
          <a:xfrm>
            <a:off x="0" y="0"/>
            <a:ext cx="12193200" cy="6861600"/>
          </a:xfrm>
          <a:prstGeom prst="rect">
            <a:avLst/>
          </a:pr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1B10050A-79F0-46EC-BBD9-71E5563B44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7051674" y="3334563"/>
            <a:ext cx="4779963"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79CD0E81-2AB8-4805-AFC7-066712248F70}"/>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79152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  5 illustration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59999"/>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3334563"/>
            <a:ext cx="2869838"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8963023" y="359387"/>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334563"/>
            <a:ext cx="2868611" cy="2617124"/>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D34ADFB7-9121-4123-95A8-C69ED0E60244}"/>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10407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3"/>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dirty="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1B61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dirty="0"/>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pic>
        <p:nvPicPr>
          <p:cNvPr id="18" name="Graphic 17">
            <a:extLst>
              <a:ext uri="{FF2B5EF4-FFF2-40B4-BE49-F238E27FC236}">
                <a16:creationId xmlns:a16="http://schemas.microsoft.com/office/drawing/2014/main" id="{06E46E36-108C-4A6C-AF5E-679A1A6718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9838" y="5558400"/>
            <a:ext cx="2778368" cy="318454"/>
          </a:xfrm>
          <a:prstGeom prst="rect">
            <a:avLst/>
          </a:prstGeom>
        </p:spPr>
      </p:pic>
      <p:sp>
        <p:nvSpPr>
          <p:cNvPr id="14" name="Title 1">
            <a:extLst>
              <a:ext uri="{FF2B5EF4-FFF2-40B4-BE49-F238E27FC236}">
                <a16:creationId xmlns:a16="http://schemas.microsoft.com/office/drawing/2014/main" id="{22E424E4-96B3-4996-AC2C-070CDED096FC}"/>
              </a:ext>
            </a:extLst>
          </p:cNvPr>
          <p:cNvSpPr>
            <a:spLocks noGrp="1"/>
          </p:cNvSpPr>
          <p:nvPr>
            <p:ph type="ctrTitle"/>
          </p:nvPr>
        </p:nvSpPr>
        <p:spPr>
          <a:xfrm>
            <a:off x="1068569" y="3796751"/>
            <a:ext cx="7185415" cy="1092511"/>
          </a:xfrm>
        </p:spPr>
        <p:txBody>
          <a:bodyPr anchor="b" anchorCtr="0"/>
          <a:lstStyle>
            <a:lvl1pPr algn="l">
              <a:defRPr sz="4000">
                <a:solidFill>
                  <a:schemeClr val="bg1"/>
                </a:solidFill>
              </a:defRPr>
            </a:lvl1pPr>
          </a:lstStyle>
          <a:p>
            <a:r>
              <a:rPr lang="en-US"/>
              <a:t>Click to edit Master title style</a:t>
            </a:r>
            <a:endParaRPr lang="da-DK" dirty="0"/>
          </a:p>
        </p:txBody>
      </p:sp>
      <p:sp>
        <p:nvSpPr>
          <p:cNvPr id="15" name="Undertitel 2">
            <a:extLst>
              <a:ext uri="{FF2B5EF4-FFF2-40B4-BE49-F238E27FC236}">
                <a16:creationId xmlns:a16="http://schemas.microsoft.com/office/drawing/2014/main" id="{430A3BDA-7B96-481A-BA6E-8CD8A0D32B7E}"/>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tekst</a:t>
            </a:r>
          </a:p>
        </p:txBody>
      </p:sp>
    </p:spTree>
    <p:extLst>
      <p:ext uri="{BB962C8B-B14F-4D97-AF65-F5344CB8AC3E}">
        <p14:creationId xmlns:p14="http://schemas.microsoft.com/office/powerpoint/2010/main" val="3295332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 5 illustration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AA4D5B66-4AE6-4A0E-ACAA-C5F6CA0B9962}"/>
              </a:ext>
            </a:extLst>
          </p:cNvPr>
          <p:cNvSpPr/>
          <p:nvPr userDrawn="1"/>
        </p:nvSpPr>
        <p:spPr>
          <a:xfrm>
            <a:off x="0" y="0"/>
            <a:ext cx="12193200" cy="6861600"/>
          </a:xfrm>
          <a:prstGeom prst="rect">
            <a:avLst/>
          </a:pr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A06444AF-7B40-40C0-A81E-9F2D5AE925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59999"/>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3334563"/>
            <a:ext cx="2869838"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8963023" y="359387"/>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334563"/>
            <a:ext cx="2868611" cy="2617124"/>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45D58C3D-1137-43C6-ACDA-D3BE0C632EFA}"/>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715151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 5 illustrationer ">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F72CCA64-3F5F-4214-9C7A-4A4B716B52F3}"/>
              </a:ext>
            </a:extLst>
          </p:cNvPr>
          <p:cNvSpPr/>
          <p:nvPr userDrawn="1"/>
        </p:nvSpPr>
        <p:spPr>
          <a:xfrm>
            <a:off x="0" y="0"/>
            <a:ext cx="12193200" cy="6861600"/>
          </a:xfrm>
          <a:prstGeom prst="rect">
            <a:avLst/>
          </a:pr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A06444AF-7B40-40C0-A81E-9F2D5AE925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59999"/>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3334563"/>
            <a:ext cx="2869838"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8963023" y="359387"/>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334563"/>
            <a:ext cx="2868611" cy="2617124"/>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Pladsholder til indhold 30">
            <a:extLst>
              <a:ext uri="{FF2B5EF4-FFF2-40B4-BE49-F238E27FC236}">
                <a16:creationId xmlns:a16="http://schemas.microsoft.com/office/drawing/2014/main" id="{BEB3325E-8E59-4435-BF49-1F22A9A203C9}"/>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464666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illustrationer ">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E114B88F-8CE0-4D2F-A553-E6904A9C6EAE}"/>
              </a:ext>
            </a:extLst>
          </p:cNvPr>
          <p:cNvSpPr/>
          <p:nvPr userDrawn="1"/>
        </p:nvSpPr>
        <p:spPr>
          <a:xfrm>
            <a:off x="0" y="0"/>
            <a:ext cx="12193200" cy="6861600"/>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A06444AF-7B40-40C0-A81E-9F2D5AE925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59999"/>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3334563"/>
            <a:ext cx="2869838"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8963023" y="359387"/>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334563"/>
            <a:ext cx="2868611" cy="2617124"/>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6CD908F0-4784-44D2-BDF2-68AEF891DBE2}"/>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781978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illustrationer">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DBAE7F58-D9F2-40E5-A3BA-27F996E9B7D1}"/>
              </a:ext>
            </a:extLst>
          </p:cNvPr>
          <p:cNvSpPr/>
          <p:nvPr userDrawn="1"/>
        </p:nvSpPr>
        <p:spPr>
          <a:xfrm>
            <a:off x="0" y="0"/>
            <a:ext cx="12193200" cy="6861600"/>
          </a:xfrm>
          <a:prstGeom prst="rect">
            <a:avLst/>
          </a:pr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A06444AF-7B40-40C0-A81E-9F2D5AE925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59999"/>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3334563"/>
            <a:ext cx="2869838"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8963023" y="359387"/>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334563"/>
            <a:ext cx="2868611" cy="2617124"/>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Pladsholder til indhold 30">
            <a:extLst>
              <a:ext uri="{FF2B5EF4-FFF2-40B4-BE49-F238E27FC236}">
                <a16:creationId xmlns:a16="http://schemas.microsoft.com/office/drawing/2014/main" id="{D024FC5F-BDFA-4D75-AF56-555F606BE064}"/>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665943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 illustration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60000"/>
            <a:ext cx="2868612" cy="1627331"/>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2347329"/>
            <a:ext cx="2869838"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5138738" y="4324358"/>
            <a:ext cx="2868612"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58775"/>
            <a:ext cx="2868611"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7" name="Content Placeholder 18">
            <a:extLst>
              <a:ext uri="{FF2B5EF4-FFF2-40B4-BE49-F238E27FC236}">
                <a16:creationId xmlns:a16="http://schemas.microsoft.com/office/drawing/2014/main" id="{948939E0-FD26-426E-BEA4-207F1325E7B5}"/>
              </a:ext>
            </a:extLst>
          </p:cNvPr>
          <p:cNvSpPr>
            <a:spLocks noGrp="1"/>
          </p:cNvSpPr>
          <p:nvPr>
            <p:ph sz="quarter" idx="39" hasCustomPrompt="1"/>
          </p:nvPr>
        </p:nvSpPr>
        <p:spPr>
          <a:xfrm>
            <a:off x="8963025" y="2347329"/>
            <a:ext cx="2868610"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8" name="Content Placeholder 20">
            <a:extLst>
              <a:ext uri="{FF2B5EF4-FFF2-40B4-BE49-F238E27FC236}">
                <a16:creationId xmlns:a16="http://schemas.microsoft.com/office/drawing/2014/main" id="{AD15315D-BFBD-4BD0-BE70-55757E29AB5A}"/>
              </a:ext>
            </a:extLst>
          </p:cNvPr>
          <p:cNvSpPr>
            <a:spLocks noGrp="1"/>
          </p:cNvSpPr>
          <p:nvPr>
            <p:ph sz="quarter" idx="40" hasCustomPrompt="1"/>
          </p:nvPr>
        </p:nvSpPr>
        <p:spPr>
          <a:xfrm>
            <a:off x="8963025" y="4324358"/>
            <a:ext cx="2868613"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Pladsholder til indhold 30">
            <a:extLst>
              <a:ext uri="{FF2B5EF4-FFF2-40B4-BE49-F238E27FC236}">
                <a16:creationId xmlns:a16="http://schemas.microsoft.com/office/drawing/2014/main" id="{EA8E3FCB-596E-4F89-852B-D8A015C3018E}"/>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19908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 illustrationer    ">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A81F462C-C099-4D60-9208-E285EB920D8F}"/>
              </a:ext>
            </a:extLst>
          </p:cNvPr>
          <p:cNvSpPr/>
          <p:nvPr userDrawn="1"/>
        </p:nvSpPr>
        <p:spPr>
          <a:xfrm>
            <a:off x="0" y="0"/>
            <a:ext cx="12193200" cy="6861600"/>
          </a:xfrm>
          <a:prstGeom prst="rect">
            <a:avLst/>
          </a:pr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29" name="Logo">
            <a:extLst>
              <a:ext uri="{FF2B5EF4-FFF2-40B4-BE49-F238E27FC236}">
                <a16:creationId xmlns:a16="http://schemas.microsoft.com/office/drawing/2014/main" id="{EBC1A0E0-90B8-4EEC-B133-74DCDF4706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60000"/>
            <a:ext cx="2868612" cy="1627331"/>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2347329"/>
            <a:ext cx="2869838"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5138738" y="4324358"/>
            <a:ext cx="2868612"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58775"/>
            <a:ext cx="2868611"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7" name="Content Placeholder 18">
            <a:extLst>
              <a:ext uri="{FF2B5EF4-FFF2-40B4-BE49-F238E27FC236}">
                <a16:creationId xmlns:a16="http://schemas.microsoft.com/office/drawing/2014/main" id="{948939E0-FD26-426E-BEA4-207F1325E7B5}"/>
              </a:ext>
            </a:extLst>
          </p:cNvPr>
          <p:cNvSpPr>
            <a:spLocks noGrp="1"/>
          </p:cNvSpPr>
          <p:nvPr>
            <p:ph sz="quarter" idx="39" hasCustomPrompt="1"/>
          </p:nvPr>
        </p:nvSpPr>
        <p:spPr>
          <a:xfrm>
            <a:off x="8963025" y="2347329"/>
            <a:ext cx="2868610"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8" name="Content Placeholder 20">
            <a:extLst>
              <a:ext uri="{FF2B5EF4-FFF2-40B4-BE49-F238E27FC236}">
                <a16:creationId xmlns:a16="http://schemas.microsoft.com/office/drawing/2014/main" id="{AD15315D-BFBD-4BD0-BE70-55757E29AB5A}"/>
              </a:ext>
            </a:extLst>
          </p:cNvPr>
          <p:cNvSpPr>
            <a:spLocks noGrp="1"/>
          </p:cNvSpPr>
          <p:nvPr>
            <p:ph sz="quarter" idx="40" hasCustomPrompt="1"/>
          </p:nvPr>
        </p:nvSpPr>
        <p:spPr>
          <a:xfrm>
            <a:off x="8963025" y="4324358"/>
            <a:ext cx="2868613"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Pladsholder til indhold 30">
            <a:extLst>
              <a:ext uri="{FF2B5EF4-FFF2-40B4-BE49-F238E27FC236}">
                <a16:creationId xmlns:a16="http://schemas.microsoft.com/office/drawing/2014/main" id="{721FA021-7112-465A-AE62-E6C348109477}"/>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265777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 illustrationer  ">
    <p:spTree>
      <p:nvGrpSpPr>
        <p:cNvPr id="1" name=""/>
        <p:cNvGrpSpPr/>
        <p:nvPr/>
      </p:nvGrpSpPr>
      <p:grpSpPr>
        <a:xfrm>
          <a:off x="0" y="0"/>
          <a:ext cx="0" cy="0"/>
          <a:chOff x="0" y="0"/>
          <a:chExt cx="0" cy="0"/>
        </a:xfrm>
      </p:grpSpPr>
      <p:sp>
        <p:nvSpPr>
          <p:cNvPr id="29" name="Background">
            <a:extLst>
              <a:ext uri="{FF2B5EF4-FFF2-40B4-BE49-F238E27FC236}">
                <a16:creationId xmlns:a16="http://schemas.microsoft.com/office/drawing/2014/main" id="{CA1CFF9D-E6DE-41DD-934E-373AEF7632FE}"/>
              </a:ext>
            </a:extLst>
          </p:cNvPr>
          <p:cNvSpPr/>
          <p:nvPr userDrawn="1"/>
        </p:nvSpPr>
        <p:spPr>
          <a:xfrm>
            <a:off x="0" y="0"/>
            <a:ext cx="12193200" cy="6861600"/>
          </a:xfrm>
          <a:prstGeom prst="rect">
            <a:avLst/>
          </a:pr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30" name="Logo">
            <a:extLst>
              <a:ext uri="{FF2B5EF4-FFF2-40B4-BE49-F238E27FC236}">
                <a16:creationId xmlns:a16="http://schemas.microsoft.com/office/drawing/2014/main" id="{CC57D6A8-5AE8-47DD-9DD1-A4D30A50A9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60000"/>
            <a:ext cx="2868612" cy="1627331"/>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2347329"/>
            <a:ext cx="2869838"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5138738" y="4324358"/>
            <a:ext cx="2868612"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58775"/>
            <a:ext cx="2868611"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7" name="Content Placeholder 18">
            <a:extLst>
              <a:ext uri="{FF2B5EF4-FFF2-40B4-BE49-F238E27FC236}">
                <a16:creationId xmlns:a16="http://schemas.microsoft.com/office/drawing/2014/main" id="{948939E0-FD26-426E-BEA4-207F1325E7B5}"/>
              </a:ext>
            </a:extLst>
          </p:cNvPr>
          <p:cNvSpPr>
            <a:spLocks noGrp="1"/>
          </p:cNvSpPr>
          <p:nvPr>
            <p:ph sz="quarter" idx="39" hasCustomPrompt="1"/>
          </p:nvPr>
        </p:nvSpPr>
        <p:spPr>
          <a:xfrm>
            <a:off x="8963025" y="2347329"/>
            <a:ext cx="2868610"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8" name="Content Placeholder 20">
            <a:extLst>
              <a:ext uri="{FF2B5EF4-FFF2-40B4-BE49-F238E27FC236}">
                <a16:creationId xmlns:a16="http://schemas.microsoft.com/office/drawing/2014/main" id="{AD15315D-BFBD-4BD0-BE70-55757E29AB5A}"/>
              </a:ext>
            </a:extLst>
          </p:cNvPr>
          <p:cNvSpPr>
            <a:spLocks noGrp="1"/>
          </p:cNvSpPr>
          <p:nvPr>
            <p:ph sz="quarter" idx="40" hasCustomPrompt="1"/>
          </p:nvPr>
        </p:nvSpPr>
        <p:spPr>
          <a:xfrm>
            <a:off x="8963025" y="4324358"/>
            <a:ext cx="2868613"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Pladsholder til indhold 30">
            <a:extLst>
              <a:ext uri="{FF2B5EF4-FFF2-40B4-BE49-F238E27FC236}">
                <a16:creationId xmlns:a16="http://schemas.microsoft.com/office/drawing/2014/main" id="{36761A1A-62C1-4EC6-9276-9CC59F85BFB1}"/>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7677495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 illustrationer ">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0EB103AA-026E-4DD6-B7D7-A81AAB82194D}"/>
              </a:ext>
            </a:extLst>
          </p:cNvPr>
          <p:cNvSpPr/>
          <p:nvPr userDrawn="1"/>
        </p:nvSpPr>
        <p:spPr>
          <a:xfrm>
            <a:off x="0" y="0"/>
            <a:ext cx="12193200" cy="6861600"/>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30" name="Logo">
            <a:extLst>
              <a:ext uri="{FF2B5EF4-FFF2-40B4-BE49-F238E27FC236}">
                <a16:creationId xmlns:a16="http://schemas.microsoft.com/office/drawing/2014/main" id="{CC57D6A8-5AE8-47DD-9DD1-A4D30A50A9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60000"/>
            <a:ext cx="2868612" cy="1627331"/>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2347329"/>
            <a:ext cx="2869838"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5138738" y="4324358"/>
            <a:ext cx="2868612"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58775"/>
            <a:ext cx="2868611"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7" name="Content Placeholder 18">
            <a:extLst>
              <a:ext uri="{FF2B5EF4-FFF2-40B4-BE49-F238E27FC236}">
                <a16:creationId xmlns:a16="http://schemas.microsoft.com/office/drawing/2014/main" id="{948939E0-FD26-426E-BEA4-207F1325E7B5}"/>
              </a:ext>
            </a:extLst>
          </p:cNvPr>
          <p:cNvSpPr>
            <a:spLocks noGrp="1"/>
          </p:cNvSpPr>
          <p:nvPr>
            <p:ph sz="quarter" idx="39" hasCustomPrompt="1"/>
          </p:nvPr>
        </p:nvSpPr>
        <p:spPr>
          <a:xfrm>
            <a:off x="8963025" y="2347329"/>
            <a:ext cx="2868610"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8" name="Content Placeholder 20">
            <a:extLst>
              <a:ext uri="{FF2B5EF4-FFF2-40B4-BE49-F238E27FC236}">
                <a16:creationId xmlns:a16="http://schemas.microsoft.com/office/drawing/2014/main" id="{AD15315D-BFBD-4BD0-BE70-55757E29AB5A}"/>
              </a:ext>
            </a:extLst>
          </p:cNvPr>
          <p:cNvSpPr>
            <a:spLocks noGrp="1"/>
          </p:cNvSpPr>
          <p:nvPr>
            <p:ph sz="quarter" idx="40" hasCustomPrompt="1"/>
          </p:nvPr>
        </p:nvSpPr>
        <p:spPr>
          <a:xfrm>
            <a:off x="8963025" y="4324358"/>
            <a:ext cx="2868613"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Pladsholder til indhold 30">
            <a:extLst>
              <a:ext uri="{FF2B5EF4-FFF2-40B4-BE49-F238E27FC236}">
                <a16:creationId xmlns:a16="http://schemas.microsoft.com/office/drawing/2014/main" id="{9BD470E0-6C34-468A-8EA0-00A59AC75060}"/>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278319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 illustrationer">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E5C44366-976C-44B4-88CF-522117A8D594}"/>
              </a:ext>
            </a:extLst>
          </p:cNvPr>
          <p:cNvSpPr/>
          <p:nvPr userDrawn="1"/>
        </p:nvSpPr>
        <p:spPr>
          <a:xfrm>
            <a:off x="0" y="0"/>
            <a:ext cx="12193200" cy="6861600"/>
          </a:xfrm>
          <a:prstGeom prst="rect">
            <a:avLst/>
          </a:pr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30" name="Logo">
            <a:extLst>
              <a:ext uri="{FF2B5EF4-FFF2-40B4-BE49-F238E27FC236}">
                <a16:creationId xmlns:a16="http://schemas.microsoft.com/office/drawing/2014/main" id="{CC57D6A8-5AE8-47DD-9DD1-A4D30A50A9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60000"/>
            <a:ext cx="2868612" cy="1627331"/>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2347329"/>
            <a:ext cx="2869838"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5138738" y="4324358"/>
            <a:ext cx="2868612"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58775"/>
            <a:ext cx="2868611"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7" name="Content Placeholder 18">
            <a:extLst>
              <a:ext uri="{FF2B5EF4-FFF2-40B4-BE49-F238E27FC236}">
                <a16:creationId xmlns:a16="http://schemas.microsoft.com/office/drawing/2014/main" id="{948939E0-FD26-426E-BEA4-207F1325E7B5}"/>
              </a:ext>
            </a:extLst>
          </p:cNvPr>
          <p:cNvSpPr>
            <a:spLocks noGrp="1"/>
          </p:cNvSpPr>
          <p:nvPr>
            <p:ph sz="quarter" idx="39" hasCustomPrompt="1"/>
          </p:nvPr>
        </p:nvSpPr>
        <p:spPr>
          <a:xfrm>
            <a:off x="8963025" y="2347329"/>
            <a:ext cx="2868610"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8" name="Content Placeholder 20">
            <a:extLst>
              <a:ext uri="{FF2B5EF4-FFF2-40B4-BE49-F238E27FC236}">
                <a16:creationId xmlns:a16="http://schemas.microsoft.com/office/drawing/2014/main" id="{AD15315D-BFBD-4BD0-BE70-55757E29AB5A}"/>
              </a:ext>
            </a:extLst>
          </p:cNvPr>
          <p:cNvSpPr>
            <a:spLocks noGrp="1"/>
          </p:cNvSpPr>
          <p:nvPr>
            <p:ph sz="quarter" idx="40" hasCustomPrompt="1"/>
          </p:nvPr>
        </p:nvSpPr>
        <p:spPr>
          <a:xfrm>
            <a:off x="8963025" y="4324358"/>
            <a:ext cx="2868613"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Pladsholder til indhold 30">
            <a:extLst>
              <a:ext uri="{FF2B5EF4-FFF2-40B4-BE49-F238E27FC236}">
                <a16:creationId xmlns:a16="http://schemas.microsoft.com/office/drawing/2014/main" id="{02B6ABF1-4F32-4535-B0E8-D72FD3A60B39}"/>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062011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verskift + sidefo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en titel</a:t>
            </a:r>
          </a:p>
        </p:txBody>
      </p:sp>
      <p:sp>
        <p:nvSpPr>
          <p:cNvPr id="9" name="Pladsholder til indhold 30">
            <a:extLst>
              <a:ext uri="{FF2B5EF4-FFF2-40B4-BE49-F238E27FC236}">
                <a16:creationId xmlns:a16="http://schemas.microsoft.com/office/drawing/2014/main" id="{C5E3392E-DAAE-4C55-B56F-75299434603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6" name="Date Placeholder 5">
            <a:extLst>
              <a:ext uri="{FF2B5EF4-FFF2-40B4-BE49-F238E27FC236}">
                <a16:creationId xmlns:a16="http://schemas.microsoft.com/office/drawing/2014/main" id="{1917B76B-7FD5-4DA0-9DC1-561ADD27A402}"/>
              </a:ext>
            </a:extLst>
          </p:cNvPr>
          <p:cNvSpPr>
            <a:spLocks noGrp="1"/>
          </p:cNvSpPr>
          <p:nvPr>
            <p:ph type="dt" sz="half" idx="10"/>
          </p:nvPr>
        </p:nvSpPr>
        <p:spPr/>
        <p:txBody>
          <a:bodyPr/>
          <a:lstStyle/>
          <a:p>
            <a:r>
              <a:rPr lang="da-DK"/>
              <a:t>Januar 2024</a:t>
            </a:r>
            <a:endParaRPr lang="da-DK" dirty="0"/>
          </a:p>
        </p:txBody>
      </p:sp>
      <p:sp>
        <p:nvSpPr>
          <p:cNvPr id="7" name="Footer Placeholder 6">
            <a:extLst>
              <a:ext uri="{FF2B5EF4-FFF2-40B4-BE49-F238E27FC236}">
                <a16:creationId xmlns:a16="http://schemas.microsoft.com/office/drawing/2014/main" id="{5E54CF22-ADC1-4E5A-8F84-93FDD619567F}"/>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A5B3DCB1-D776-49B7-A8BA-C4A52145FE1D}"/>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slutnings/ mellemslide   ">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1A41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tx1"/>
                </a:solidFill>
              </a:defRPr>
            </a:lvl1pPr>
          </a:lstStyle>
          <a:p>
            <a:r>
              <a:rPr lang="en-US"/>
              <a:t>Click to edit Master title style</a:t>
            </a:r>
            <a:endParaRPr lang="da-DK" dirty="0"/>
          </a:p>
        </p:txBody>
      </p:sp>
      <p:pic>
        <p:nvPicPr>
          <p:cNvPr id="9" name="Graphic 8">
            <a:extLst>
              <a:ext uri="{FF2B5EF4-FFF2-40B4-BE49-F238E27FC236}">
                <a16:creationId xmlns:a16="http://schemas.microsoft.com/office/drawing/2014/main" id="{16273D8F-5CDE-40F7-8C46-45A1EE174B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0000" y="5558400"/>
            <a:ext cx="2778369" cy="318454"/>
          </a:xfrm>
          <a:prstGeom prst="rect">
            <a:avLst/>
          </a:prstGeom>
        </p:spPr>
      </p:pic>
      <p:sp>
        <p:nvSpPr>
          <p:cNvPr id="11" name="Date_GeneralDate">
            <a:extLst>
              <a:ext uri="{FF2B5EF4-FFF2-40B4-BE49-F238E27FC236}">
                <a16:creationId xmlns:a16="http://schemas.microsoft.com/office/drawing/2014/main" id="{CAA07DE8-42B7-44FB-91AF-0E718224AE0C}"/>
              </a:ext>
            </a:extLst>
          </p:cNvPr>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12" name="FLD_PresentationTitle">
            <a:extLst>
              <a:ext uri="{FF2B5EF4-FFF2-40B4-BE49-F238E27FC236}">
                <a16:creationId xmlns:a16="http://schemas.microsoft.com/office/drawing/2014/main" id="{CD7FF782-6EB5-4170-A01E-6A6C2B22D81F}"/>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16" name="Slide Number Placeholder 5">
            <a:extLst>
              <a:ext uri="{FF2B5EF4-FFF2-40B4-BE49-F238E27FC236}">
                <a16:creationId xmlns:a16="http://schemas.microsoft.com/office/drawing/2014/main" id="{914F68C0-9FD5-40F2-864D-AB88A2BD37C5}"/>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defod">
    <p:spTree>
      <p:nvGrpSpPr>
        <p:cNvPr id="1" name=""/>
        <p:cNvGrpSpPr/>
        <p:nvPr/>
      </p:nvGrpSpPr>
      <p:grpSpPr>
        <a:xfrm>
          <a:off x="0" y="0"/>
          <a:ext cx="0" cy="0"/>
          <a:chOff x="0" y="0"/>
          <a:chExt cx="0" cy="0"/>
        </a:xfrm>
      </p:grpSpPr>
      <p:sp>
        <p:nvSpPr>
          <p:cNvPr id="8" name="Pladsholder til indhold 30">
            <a:extLst>
              <a:ext uri="{FF2B5EF4-FFF2-40B4-BE49-F238E27FC236}">
                <a16:creationId xmlns:a16="http://schemas.microsoft.com/office/drawing/2014/main" id="{B2809496-1CC9-41B7-9CC5-085B14CE84FC}"/>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5" name="Date Placeholder 4">
            <a:extLst>
              <a:ext uri="{FF2B5EF4-FFF2-40B4-BE49-F238E27FC236}">
                <a16:creationId xmlns:a16="http://schemas.microsoft.com/office/drawing/2014/main" id="{F55B8873-2572-4672-B4A2-13F0E567F7DA}"/>
              </a:ext>
            </a:extLst>
          </p:cNvPr>
          <p:cNvSpPr>
            <a:spLocks noGrp="1"/>
          </p:cNvSpPr>
          <p:nvPr>
            <p:ph type="dt" sz="half" idx="10"/>
          </p:nvPr>
        </p:nvSpPr>
        <p:spPr/>
        <p:txBody>
          <a:bodyPr/>
          <a:lstStyle/>
          <a:p>
            <a:r>
              <a:rPr lang="da-DK"/>
              <a:t>Januar 2024</a:t>
            </a:r>
            <a:endParaRPr lang="da-DK" dirty="0"/>
          </a:p>
        </p:txBody>
      </p:sp>
      <p:sp>
        <p:nvSpPr>
          <p:cNvPr id="6" name="Footer Placeholder 5">
            <a:extLst>
              <a:ext uri="{FF2B5EF4-FFF2-40B4-BE49-F238E27FC236}">
                <a16:creationId xmlns:a16="http://schemas.microsoft.com/office/drawing/2014/main" id="{CEAD0A98-F5E8-45B8-BC97-DD0109F74415}"/>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B4D7BC06-1435-4315-BC00-76246C808466}"/>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368302" y="276305"/>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Arial" panose="020B0604020202020204" pitchFamily="34" charset="0"/>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368302" y="1283379"/>
            <a:ext cx="244891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Arial" panose="020B0604020202020204" pitchFamily="34" charset="0"/>
                <a:cs typeface="Arial" panose="020B0604020202020204" pitchFamily="34" charset="0"/>
              </a:rPr>
              <a:t>TYPOGRAFIER</a:t>
            </a:r>
            <a:endParaRPr lang="da-DK" altLang="da-DK" sz="16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et niveau til det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900" b="1" noProof="1">
                <a:latin typeface="Arial" panose="020B0604020202020204" pitchFamily="34" charset="0"/>
                <a:cs typeface="Arial" panose="020B0604020202020204" pitchFamily="34" charset="0"/>
              </a:rPr>
              <a:t>TIP: Brug</a:t>
            </a:r>
            <a:r>
              <a:rPr lang="da-DK" sz="900" b="1" baseline="0" noProof="1">
                <a:latin typeface="Arial" panose="020B0604020202020204" pitchFamily="34" charset="0"/>
                <a:cs typeface="Arial" panose="020B0604020202020204" pitchFamily="34" charset="0"/>
              </a:rPr>
              <a:t> bullet knappen</a:t>
            </a:r>
            <a:endParaRPr lang="da-DK" sz="900" b="1" noProof="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Fjern bullet for almindelig tekst.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SLIDES &amp; LAYOUTS</a:t>
            </a:r>
            <a:br>
              <a:rPr lang="da-DK" altLang="da-DK" sz="1600" b="1" noProof="1">
                <a:solidFill>
                  <a:schemeClr val="tx1"/>
                </a:solidFill>
                <a:latin typeface="Arial" panose="020B0604020202020204" pitchFamily="34" charset="0"/>
                <a:cs typeface="Arial" panose="020B0604020202020204" pitchFamily="34" charset="0"/>
              </a:rPr>
            </a:br>
            <a:br>
              <a:rPr lang="da-DK" altLang="da-DK" sz="900" b="1"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i </a:t>
            </a:r>
            <a:r>
              <a:rPr lang="da-DK" altLang="da-DK" sz="900" b="1" noProof="1">
                <a:solidFill>
                  <a:schemeClr val="tx1"/>
                </a:solidFill>
                <a:latin typeface="Arial" panose="020B0604020202020204" pitchFamily="34" charset="0"/>
                <a:cs typeface="Arial" panose="020B0604020202020204" pitchFamily="34" charset="0"/>
              </a:rPr>
              <a:t>Hjem</a:t>
            </a:r>
            <a:r>
              <a:rPr lang="da-DK" altLang="da-DK" sz="900" b="0" noProof="1">
                <a:solidFill>
                  <a:schemeClr val="tx1"/>
                </a:solidFill>
                <a:latin typeface="Arial" panose="020B0604020202020204" pitchFamily="34" charset="0"/>
                <a:cs typeface="Arial" panose="020B0604020202020204" pitchFamily="34" charset="0"/>
              </a:rPr>
              <a:t> fanen for at indsætte nyt slide</a:t>
            </a:r>
            <a:br>
              <a:rPr lang="da-DK" altLang="da-DK" sz="900" b="0" noProof="1">
                <a:solidFill>
                  <a:schemeClr val="tx1"/>
                </a:solidFill>
                <a:latin typeface="Arial" panose="020B0604020202020204" pitchFamily="34" charset="0"/>
                <a:cs typeface="Arial" panose="020B0604020202020204" pitchFamily="34" charset="0"/>
              </a:rPr>
            </a:b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Ændre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5146193" y="1315876"/>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Arial" panose="020B0604020202020204" pitchFamily="34" charset="0"/>
                <a:cs typeface="Arial" panose="020B0604020202020204" pitchFamily="34" charset="0"/>
              </a:rPr>
              <a:t>Hjem</a:t>
            </a:r>
            <a:r>
              <a:rPr lang="da-DK" altLang="da-DK" sz="900" b="0" noProof="1">
                <a:solidFill>
                  <a:schemeClr val="tx1"/>
                </a:solidFill>
                <a:latin typeface="Arial" panose="020B0604020202020204" pitchFamily="34" charset="0"/>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Arial" panose="020B0604020202020204" pitchFamily="34" charset="0"/>
                <a:cs typeface="Arial" panose="020B0604020202020204" pitchFamily="34" charset="0"/>
              </a:rPr>
              <a:t>BILLEDER</a:t>
            </a:r>
            <a:endParaRPr lang="da-DK"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TIP: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971564" y="1315876"/>
            <a:ext cx="2856899"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Arial" panose="020B0604020202020204" pitchFamily="34" charset="0"/>
                <a:cs typeface="Arial" panose="020B0604020202020204" pitchFamily="34" charset="0"/>
              </a:rPr>
              <a:t>SIDEHOVED &amp; -FOD</a:t>
            </a:r>
            <a:endParaRPr lang="da-DK" altLang="da-DK" sz="16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ændringerne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r>
              <a:rPr lang="da-DK" altLang="da-DK" sz="900" b="0" noProof="1">
                <a:solidFill>
                  <a:schemeClr val="tx1"/>
                </a:solidFill>
                <a:latin typeface="Arial" panose="020B0604020202020204" pitchFamily="34" charset="0"/>
                <a:cs typeface="Arial" panose="020B0604020202020204" pitchFamily="34" charset="0"/>
              </a:rPr>
              <a:t> i fanen </a:t>
            </a:r>
            <a:r>
              <a:rPr lang="da-DK" altLang="da-DK" sz="900" b="1" noProof="1">
                <a:solidFill>
                  <a:schemeClr val="tx1"/>
                </a:solidFill>
                <a:latin typeface="Arial" panose="020B0604020202020204" pitchFamily="34" charset="0"/>
                <a:cs typeface="Arial" panose="020B0604020202020204" pitchFamily="34" charset="0"/>
              </a:rPr>
              <a:t>Indsæt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1600" dirty="0">
                <a:latin typeface="Arial" panose="020B0604020202020204" pitchFamily="34" charset="0"/>
                <a:cs typeface="Arial" panose="020B0604020202020204" pitchFamily="34" charset="0"/>
              </a:rPr>
              <a:t>HJÆLPELINJER</a:t>
            </a:r>
            <a:endParaRPr lang="da-DK"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br>
              <a:rPr lang="da-DK" altLang="da-DK" sz="900" b="1"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TIP: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1600" b="0" noProof="1">
                <a:solidFill>
                  <a:schemeClr val="tx1"/>
                </a:solidFill>
                <a:latin typeface="Arial" panose="020B0604020202020204" pitchFamily="34" charset="0"/>
                <a:cs typeface="Arial" panose="020B0604020202020204" pitchFamily="34" charset="0"/>
              </a:rPr>
              <a:t>COPY/PASTE INDHOLD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Best practice: </a:t>
            </a:r>
            <a:r>
              <a:rPr lang="da-DK" altLang="da-DK" sz="900" b="0" noProof="1">
                <a:solidFill>
                  <a:schemeClr val="tx1"/>
                </a:solidFill>
                <a:latin typeface="Arial" panose="020B0604020202020204" pitchFamily="34" charset="0"/>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688181" y="3596131"/>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7279000" y="2848684"/>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693628" y="4892667"/>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7351414" y="1742599"/>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7355144" y="3530179"/>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707673" y="3119884"/>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694602" y="5570435"/>
            <a:ext cx="475428" cy="176762"/>
          </a:xfrm>
          <a:prstGeom prst="rect">
            <a:avLst/>
          </a:prstGeom>
        </p:spPr>
      </p:pic>
      <p:pic>
        <p:nvPicPr>
          <p:cNvPr id="2" name="Billede 1">
            <a:extLst>
              <a:ext uri="{FF2B5EF4-FFF2-40B4-BE49-F238E27FC236}">
                <a16:creationId xmlns:a16="http://schemas.microsoft.com/office/drawing/2014/main" id="{26EBBCCB-2BB3-400E-9ED5-4D444B275FAE}"/>
              </a:ext>
            </a:extLst>
          </p:cNvPr>
          <p:cNvPicPr>
            <a:picLocks noChangeAspect="1"/>
          </p:cNvPicPr>
          <p:nvPr userDrawn="1"/>
        </p:nvPicPr>
        <p:blipFill>
          <a:blip r:embed="rId9"/>
          <a:stretch>
            <a:fillRect/>
          </a:stretch>
        </p:blipFill>
        <p:spPr>
          <a:xfrm>
            <a:off x="2731397" y="1338431"/>
            <a:ext cx="1556963" cy="1729959"/>
          </a:xfrm>
          <a:prstGeom prst="rect">
            <a:avLst/>
          </a:prstGeom>
        </p:spPr>
      </p:pic>
      <p:sp>
        <p:nvSpPr>
          <p:cNvPr id="15" name="Date_GeneralDate">
            <a:extLst>
              <a:ext uri="{FF2B5EF4-FFF2-40B4-BE49-F238E27FC236}">
                <a16:creationId xmlns:a16="http://schemas.microsoft.com/office/drawing/2014/main" id="{C652BEC5-EDF7-4475-B34C-EBB5796CA89A}"/>
              </a:ext>
            </a:extLst>
          </p:cNvPr>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16" name="FLD_PresentationTitle">
            <a:extLst>
              <a:ext uri="{FF2B5EF4-FFF2-40B4-BE49-F238E27FC236}">
                <a16:creationId xmlns:a16="http://schemas.microsoft.com/office/drawing/2014/main" id="{62606C33-6FB4-4D3E-9DA0-AEE3B06B99FB}"/>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17" name="Slide Number Placeholder 5">
            <a:extLst>
              <a:ext uri="{FF2B5EF4-FFF2-40B4-BE49-F238E27FC236}">
                <a16:creationId xmlns:a16="http://schemas.microsoft.com/office/drawing/2014/main" id="{4B83D71F-BE54-499C-8D6E-EC82208AA3B7}"/>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822258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i="0" u="none" noProof="0" dirty="0">
                <a:solidFill>
                  <a:schemeClr val="bg1"/>
                </a:solidFill>
              </a:rPr>
              <a:t> </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127727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a:t>
            </a:r>
            <a:br>
              <a:rPr lang="da-DK" sz="2000" b="0" noProof="0" dirty="0">
                <a:solidFill>
                  <a:schemeClr val="bg1"/>
                </a:solidFill>
              </a:rPr>
            </a:br>
            <a:r>
              <a:rPr lang="da-DK" sz="2000" b="0" noProof="0" dirty="0">
                <a:solidFill>
                  <a:schemeClr val="bg1"/>
                </a:solidFill>
              </a:rPr>
              <a:t>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Januar 2024</a:t>
            </a:r>
            <a:endParaRPr lang="da-DK"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Forside   ">
    <p:spTree>
      <p:nvGrpSpPr>
        <p:cNvPr id="1" name=""/>
        <p:cNvGrpSpPr/>
        <p:nvPr/>
      </p:nvGrpSpPr>
      <p:grpSpPr>
        <a:xfrm>
          <a:off x="0" y="0"/>
          <a:ext cx="0" cy="0"/>
          <a:chOff x="0" y="0"/>
          <a:chExt cx="0" cy="0"/>
        </a:xfrm>
      </p:grpSpPr>
      <p:pic>
        <p:nvPicPr>
          <p:cNvPr id="3" name="Billede 2" descr="Et billede, der indeholder glas, genspejling, gade/vej, udendørs&#10;&#10;Automatisk genereret beskrivelse">
            <a:extLst>
              <a:ext uri="{FF2B5EF4-FFF2-40B4-BE49-F238E27FC236}">
                <a16:creationId xmlns:a16="http://schemas.microsoft.com/office/drawing/2014/main" id="{196D3B90-AD8F-FB70-8D23-D62F317577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010" r="2826" b="-2535"/>
          <a:stretch/>
        </p:blipFill>
        <p:spPr>
          <a:xfrm>
            <a:off x="1" y="0"/>
            <a:ext cx="12192000" cy="7070035"/>
          </a:xfrm>
          <a:prstGeom prst="rect">
            <a:avLst/>
          </a:prstGeom>
        </p:spPr>
      </p:pic>
      <p:grpSp>
        <p:nvGrpSpPr>
          <p:cNvPr id="16" name="Group 15">
            <a:extLst>
              <a:ext uri="{FF2B5EF4-FFF2-40B4-BE49-F238E27FC236}">
                <a16:creationId xmlns:a16="http://schemas.microsoft.com/office/drawing/2014/main" id="{99D75D28-B7B4-410F-A386-4CA988AC2584}"/>
              </a:ext>
            </a:extLst>
          </p:cNvPr>
          <p:cNvGrpSpPr/>
          <p:nvPr userDrawn="1"/>
        </p:nvGrpSpPr>
        <p:grpSpPr>
          <a:xfrm>
            <a:off x="0" y="3050225"/>
            <a:ext cx="896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rgbClr val="005A69"/>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dirty="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7200"/>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F8F7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2" name="Title 1"/>
          <p:cNvSpPr>
            <a:spLocks noGrp="1"/>
          </p:cNvSpPr>
          <p:nvPr>
            <p:ph type="ctrTitle"/>
          </p:nvPr>
        </p:nvSpPr>
        <p:spPr>
          <a:xfrm>
            <a:off x="355647" y="3537213"/>
            <a:ext cx="7185415" cy="1092511"/>
          </a:xfrm>
        </p:spPr>
        <p:txBody>
          <a:bodyPr anchor="b" anchorCtr="0"/>
          <a:lstStyle>
            <a:lvl1pPr algn="l">
              <a:defRPr sz="4000">
                <a:solidFill>
                  <a:schemeClr val="bg1"/>
                </a:solidFill>
              </a:defRPr>
            </a:lvl1pPr>
          </a:lstStyle>
          <a:p>
            <a:r>
              <a:rPr lang="en-US" dirty="0"/>
              <a:t>Click to edit Master title style</a:t>
            </a:r>
            <a:endParaRPr lang="da-DK" dirty="0"/>
          </a:p>
        </p:txBody>
      </p:sp>
      <p:sp>
        <p:nvSpPr>
          <p:cNvPr id="15" name="Undertitel 2">
            <a:extLst>
              <a:ext uri="{FF2B5EF4-FFF2-40B4-BE49-F238E27FC236}">
                <a16:creationId xmlns:a16="http://schemas.microsoft.com/office/drawing/2014/main" id="{8B721A81-00F7-42C6-A58D-B6055125F95C}"/>
              </a:ext>
            </a:extLst>
          </p:cNvPr>
          <p:cNvSpPr>
            <a:spLocks noGrp="1"/>
          </p:cNvSpPr>
          <p:nvPr>
            <p:ph type="subTitle" idx="1" hasCustomPrompt="1"/>
          </p:nvPr>
        </p:nvSpPr>
        <p:spPr>
          <a:xfrm>
            <a:off x="355647" y="4738432"/>
            <a:ext cx="7185415" cy="521532"/>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tekst</a:t>
            </a:r>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pic>
        <p:nvPicPr>
          <p:cNvPr id="21" name="Graphic 20">
            <a:extLst>
              <a:ext uri="{FF2B5EF4-FFF2-40B4-BE49-F238E27FC236}">
                <a16:creationId xmlns:a16="http://schemas.microsoft.com/office/drawing/2014/main" id="{A3C88826-D85F-41A0-82D6-394DD35B571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7817" y="5575367"/>
            <a:ext cx="2778369" cy="318454"/>
          </a:xfrm>
          <a:prstGeom prst="rect">
            <a:avLst/>
          </a:prstGeom>
        </p:spPr>
      </p:pic>
    </p:spTree>
    <p:extLst>
      <p:ext uri="{BB962C8B-B14F-4D97-AF65-F5344CB8AC3E}">
        <p14:creationId xmlns:p14="http://schemas.microsoft.com/office/powerpoint/2010/main" val="24777908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orside   ">
    <p:spTree>
      <p:nvGrpSpPr>
        <p:cNvPr id="1" name=""/>
        <p:cNvGrpSpPr/>
        <p:nvPr/>
      </p:nvGrpSpPr>
      <p:grpSpPr>
        <a:xfrm>
          <a:off x="0" y="0"/>
          <a:ext cx="0" cy="0"/>
          <a:chOff x="0" y="0"/>
          <a:chExt cx="0" cy="0"/>
        </a:xfrm>
      </p:grpSpPr>
      <p:pic>
        <p:nvPicPr>
          <p:cNvPr id="7" name="Billede 6" descr="Et billede, der indeholder glas, genspejling, gade/vej, udendørs&#10;&#10;Automatisk genereret beskrivelse">
            <a:extLst>
              <a:ext uri="{FF2B5EF4-FFF2-40B4-BE49-F238E27FC236}">
                <a16:creationId xmlns:a16="http://schemas.microsoft.com/office/drawing/2014/main" id="{3C9155B0-3C6D-68B2-3B83-4B8C0F75BD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010" r="2826" b="-2535"/>
          <a:stretch/>
        </p:blipFill>
        <p:spPr>
          <a:xfrm>
            <a:off x="1" y="0"/>
            <a:ext cx="12192000" cy="7070035"/>
          </a:xfrm>
          <a:prstGeom prst="rect">
            <a:avLst/>
          </a:prstGeom>
        </p:spPr>
      </p:pic>
      <p:grpSp>
        <p:nvGrpSpPr>
          <p:cNvPr id="16" name="Group 15">
            <a:extLst>
              <a:ext uri="{FF2B5EF4-FFF2-40B4-BE49-F238E27FC236}">
                <a16:creationId xmlns:a16="http://schemas.microsoft.com/office/drawing/2014/main" id="{99D75D28-B7B4-410F-A386-4CA988AC2584}"/>
              </a:ext>
            </a:extLst>
          </p:cNvPr>
          <p:cNvGrpSpPr/>
          <p:nvPr userDrawn="1"/>
        </p:nvGrpSpPr>
        <p:grpSpPr>
          <a:xfrm>
            <a:off x="0" y="3050225"/>
            <a:ext cx="896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rgbClr val="005A69"/>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dirty="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7200"/>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F8F7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2" name="Title 1"/>
          <p:cNvSpPr>
            <a:spLocks noGrp="1"/>
          </p:cNvSpPr>
          <p:nvPr>
            <p:ph type="ctrTitle"/>
          </p:nvPr>
        </p:nvSpPr>
        <p:spPr>
          <a:xfrm>
            <a:off x="355647" y="3537213"/>
            <a:ext cx="7185415" cy="1092511"/>
          </a:xfrm>
        </p:spPr>
        <p:txBody>
          <a:bodyPr anchor="b" anchorCtr="0"/>
          <a:lstStyle>
            <a:lvl1pPr algn="l">
              <a:defRPr sz="4000">
                <a:solidFill>
                  <a:schemeClr val="bg1"/>
                </a:solidFill>
              </a:defRPr>
            </a:lvl1pPr>
          </a:lstStyle>
          <a:p>
            <a:r>
              <a:rPr lang="en-US" dirty="0"/>
              <a:t>Click to edit Master title style</a:t>
            </a:r>
            <a:endParaRPr lang="da-DK" dirty="0"/>
          </a:p>
        </p:txBody>
      </p:sp>
      <p:sp>
        <p:nvSpPr>
          <p:cNvPr id="15" name="Undertitel 2">
            <a:extLst>
              <a:ext uri="{FF2B5EF4-FFF2-40B4-BE49-F238E27FC236}">
                <a16:creationId xmlns:a16="http://schemas.microsoft.com/office/drawing/2014/main" id="{8B721A81-00F7-42C6-A58D-B6055125F95C}"/>
              </a:ext>
            </a:extLst>
          </p:cNvPr>
          <p:cNvSpPr>
            <a:spLocks noGrp="1"/>
          </p:cNvSpPr>
          <p:nvPr>
            <p:ph type="subTitle" idx="1" hasCustomPrompt="1"/>
          </p:nvPr>
        </p:nvSpPr>
        <p:spPr>
          <a:xfrm>
            <a:off x="355647" y="4738432"/>
            <a:ext cx="7185415" cy="521532"/>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tekst</a:t>
            </a:r>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pic>
        <p:nvPicPr>
          <p:cNvPr id="21" name="Graphic 20">
            <a:extLst>
              <a:ext uri="{FF2B5EF4-FFF2-40B4-BE49-F238E27FC236}">
                <a16:creationId xmlns:a16="http://schemas.microsoft.com/office/drawing/2014/main" id="{A3C88826-D85F-41A0-82D6-394DD35B571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7817" y="5575367"/>
            <a:ext cx="2778369" cy="318454"/>
          </a:xfrm>
          <a:prstGeom prst="rect">
            <a:avLst/>
          </a:prstGeom>
        </p:spPr>
      </p:pic>
    </p:spTree>
    <p:extLst>
      <p:ext uri="{BB962C8B-B14F-4D97-AF65-F5344CB8AC3E}">
        <p14:creationId xmlns:p14="http://schemas.microsoft.com/office/powerpoint/2010/main" val="18285300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orside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2"/>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dirty="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6DC5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dirty="0"/>
          </a:p>
        </p:txBody>
      </p:sp>
      <p:sp>
        <p:nvSpPr>
          <p:cNvPr id="14" name="Title 1">
            <a:extLst>
              <a:ext uri="{FF2B5EF4-FFF2-40B4-BE49-F238E27FC236}">
                <a16:creationId xmlns:a16="http://schemas.microsoft.com/office/drawing/2014/main" id="{1B2D9DC5-CBDF-4947-8821-F2C2CB0B041E}"/>
              </a:ext>
            </a:extLst>
          </p:cNvPr>
          <p:cNvSpPr>
            <a:spLocks noGrp="1"/>
          </p:cNvSpPr>
          <p:nvPr>
            <p:ph type="ctrTitle"/>
          </p:nvPr>
        </p:nvSpPr>
        <p:spPr>
          <a:xfrm>
            <a:off x="1068569" y="3796751"/>
            <a:ext cx="7185415" cy="1092511"/>
          </a:xfrm>
        </p:spPr>
        <p:txBody>
          <a:bodyPr anchor="b" anchorCtr="0"/>
          <a:lstStyle>
            <a:lvl1pPr algn="l">
              <a:defRPr sz="4000">
                <a:solidFill>
                  <a:schemeClr val="bg1"/>
                </a:solidFill>
              </a:defRPr>
            </a:lvl1pPr>
          </a:lstStyle>
          <a:p>
            <a:r>
              <a:rPr lang="en-US"/>
              <a:t>Click to edit Master title style</a:t>
            </a:r>
            <a:endParaRPr lang="da-DK" dirty="0"/>
          </a:p>
        </p:txBody>
      </p:sp>
      <p:sp>
        <p:nvSpPr>
          <p:cNvPr id="15" name="Undertitel 2">
            <a:extLst>
              <a:ext uri="{FF2B5EF4-FFF2-40B4-BE49-F238E27FC236}">
                <a16:creationId xmlns:a16="http://schemas.microsoft.com/office/drawing/2014/main" id="{D73D469F-6C21-4C3C-B6AE-E89B32761364}"/>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tekst</a:t>
            </a:r>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pic>
        <p:nvPicPr>
          <p:cNvPr id="18" name="Graphic 17">
            <a:extLst>
              <a:ext uri="{FF2B5EF4-FFF2-40B4-BE49-F238E27FC236}">
                <a16:creationId xmlns:a16="http://schemas.microsoft.com/office/drawing/2014/main" id="{06E46E36-108C-4A6C-AF5E-679A1A6718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9838" y="5558400"/>
            <a:ext cx="2778368" cy="318454"/>
          </a:xfrm>
          <a:prstGeom prst="rect">
            <a:avLst/>
          </a:prstGeom>
        </p:spPr>
      </p:pic>
    </p:spTree>
    <p:extLst>
      <p:ext uri="{BB962C8B-B14F-4D97-AF65-F5344CB8AC3E}">
        <p14:creationId xmlns:p14="http://schemas.microsoft.com/office/powerpoint/2010/main" val="24534316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orside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5"/>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dirty="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E2D7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dirty="0"/>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pic>
        <p:nvPicPr>
          <p:cNvPr id="17" name="Graphic 16">
            <a:extLst>
              <a:ext uri="{FF2B5EF4-FFF2-40B4-BE49-F238E27FC236}">
                <a16:creationId xmlns:a16="http://schemas.microsoft.com/office/drawing/2014/main" id="{3ABCD18D-9051-488B-A6F5-A7AFB94A07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9838" y="5558400"/>
            <a:ext cx="2778368" cy="318453"/>
          </a:xfrm>
          <a:prstGeom prst="rect">
            <a:avLst/>
          </a:prstGeom>
        </p:spPr>
      </p:pic>
      <p:sp>
        <p:nvSpPr>
          <p:cNvPr id="14" name="Title 1">
            <a:extLst>
              <a:ext uri="{FF2B5EF4-FFF2-40B4-BE49-F238E27FC236}">
                <a16:creationId xmlns:a16="http://schemas.microsoft.com/office/drawing/2014/main" id="{504282D5-AE71-4162-A524-4F9E8F98E32D}"/>
              </a:ext>
            </a:extLst>
          </p:cNvPr>
          <p:cNvSpPr>
            <a:spLocks noGrp="1"/>
          </p:cNvSpPr>
          <p:nvPr>
            <p:ph type="ctrTitle"/>
          </p:nvPr>
        </p:nvSpPr>
        <p:spPr>
          <a:xfrm>
            <a:off x="1068569" y="3796751"/>
            <a:ext cx="7185415" cy="1092511"/>
          </a:xfrm>
        </p:spPr>
        <p:txBody>
          <a:bodyPr anchor="b" anchorCtr="0"/>
          <a:lstStyle>
            <a:lvl1pPr algn="l">
              <a:defRPr sz="4000">
                <a:solidFill>
                  <a:schemeClr val="accent1"/>
                </a:solidFill>
              </a:defRPr>
            </a:lvl1pPr>
          </a:lstStyle>
          <a:p>
            <a:r>
              <a:rPr lang="en-US"/>
              <a:t>Click to edit Master title style</a:t>
            </a:r>
            <a:endParaRPr lang="da-DK" dirty="0"/>
          </a:p>
        </p:txBody>
      </p:sp>
      <p:sp>
        <p:nvSpPr>
          <p:cNvPr id="15" name="Undertitel 2">
            <a:extLst>
              <a:ext uri="{FF2B5EF4-FFF2-40B4-BE49-F238E27FC236}">
                <a16:creationId xmlns:a16="http://schemas.microsoft.com/office/drawing/2014/main" id="{49DE2E3E-41E6-463E-8BAE-57D5C65693C0}"/>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tekst</a:t>
            </a:r>
          </a:p>
        </p:txBody>
      </p:sp>
    </p:spTree>
    <p:extLst>
      <p:ext uri="{BB962C8B-B14F-4D97-AF65-F5344CB8AC3E}">
        <p14:creationId xmlns:p14="http://schemas.microsoft.com/office/powerpoint/2010/main" val="19752048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3"/>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dirty="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1B61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dirty="0"/>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pic>
        <p:nvPicPr>
          <p:cNvPr id="18" name="Graphic 17">
            <a:extLst>
              <a:ext uri="{FF2B5EF4-FFF2-40B4-BE49-F238E27FC236}">
                <a16:creationId xmlns:a16="http://schemas.microsoft.com/office/drawing/2014/main" id="{06E46E36-108C-4A6C-AF5E-679A1A6718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9838" y="5558400"/>
            <a:ext cx="2778368" cy="318454"/>
          </a:xfrm>
          <a:prstGeom prst="rect">
            <a:avLst/>
          </a:prstGeom>
        </p:spPr>
      </p:pic>
      <p:sp>
        <p:nvSpPr>
          <p:cNvPr id="14" name="Title 1">
            <a:extLst>
              <a:ext uri="{FF2B5EF4-FFF2-40B4-BE49-F238E27FC236}">
                <a16:creationId xmlns:a16="http://schemas.microsoft.com/office/drawing/2014/main" id="{22E424E4-96B3-4996-AC2C-070CDED096FC}"/>
              </a:ext>
            </a:extLst>
          </p:cNvPr>
          <p:cNvSpPr>
            <a:spLocks noGrp="1"/>
          </p:cNvSpPr>
          <p:nvPr>
            <p:ph type="ctrTitle"/>
          </p:nvPr>
        </p:nvSpPr>
        <p:spPr>
          <a:xfrm>
            <a:off x="1068569" y="3796751"/>
            <a:ext cx="7185415" cy="1092511"/>
          </a:xfrm>
        </p:spPr>
        <p:txBody>
          <a:bodyPr anchor="b" anchorCtr="0"/>
          <a:lstStyle>
            <a:lvl1pPr algn="l">
              <a:defRPr sz="4000">
                <a:solidFill>
                  <a:schemeClr val="bg1"/>
                </a:solidFill>
              </a:defRPr>
            </a:lvl1pPr>
          </a:lstStyle>
          <a:p>
            <a:r>
              <a:rPr lang="en-US"/>
              <a:t>Click to edit Master title style</a:t>
            </a:r>
            <a:endParaRPr lang="da-DK" dirty="0"/>
          </a:p>
        </p:txBody>
      </p:sp>
      <p:sp>
        <p:nvSpPr>
          <p:cNvPr id="15" name="Undertitel 2">
            <a:extLst>
              <a:ext uri="{FF2B5EF4-FFF2-40B4-BE49-F238E27FC236}">
                <a16:creationId xmlns:a16="http://schemas.microsoft.com/office/drawing/2014/main" id="{430A3BDA-7B96-481A-BA6E-8CD8A0D32B7E}"/>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tekst</a:t>
            </a:r>
          </a:p>
        </p:txBody>
      </p:sp>
    </p:spTree>
    <p:extLst>
      <p:ext uri="{BB962C8B-B14F-4D97-AF65-F5344CB8AC3E}">
        <p14:creationId xmlns:p14="http://schemas.microsoft.com/office/powerpoint/2010/main" val="3057374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fslutnings/ mellemslide   ">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1A41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tx1"/>
                </a:solidFill>
              </a:defRPr>
            </a:lvl1pPr>
          </a:lstStyle>
          <a:p>
            <a:r>
              <a:rPr lang="en-US"/>
              <a:t>Click to edit Master title style</a:t>
            </a:r>
            <a:endParaRPr lang="da-DK" dirty="0"/>
          </a:p>
        </p:txBody>
      </p:sp>
      <p:pic>
        <p:nvPicPr>
          <p:cNvPr id="9" name="Graphic 8">
            <a:extLst>
              <a:ext uri="{FF2B5EF4-FFF2-40B4-BE49-F238E27FC236}">
                <a16:creationId xmlns:a16="http://schemas.microsoft.com/office/drawing/2014/main" id="{16273D8F-5CDE-40F7-8C46-45A1EE174B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0000" y="5558400"/>
            <a:ext cx="2778369" cy="318454"/>
          </a:xfrm>
          <a:prstGeom prst="rect">
            <a:avLst/>
          </a:prstGeom>
        </p:spPr>
      </p:pic>
      <p:sp>
        <p:nvSpPr>
          <p:cNvPr id="11" name="Date_GeneralDate">
            <a:extLst>
              <a:ext uri="{FF2B5EF4-FFF2-40B4-BE49-F238E27FC236}">
                <a16:creationId xmlns:a16="http://schemas.microsoft.com/office/drawing/2014/main" id="{CAA07DE8-42B7-44FB-91AF-0E718224AE0C}"/>
              </a:ext>
            </a:extLst>
          </p:cNvPr>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12" name="FLD_PresentationTitle">
            <a:extLst>
              <a:ext uri="{FF2B5EF4-FFF2-40B4-BE49-F238E27FC236}">
                <a16:creationId xmlns:a16="http://schemas.microsoft.com/office/drawing/2014/main" id="{CD7FF782-6EB5-4170-A01E-6A6C2B22D81F}"/>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16" name="Slide Number Placeholder 5">
            <a:extLst>
              <a:ext uri="{FF2B5EF4-FFF2-40B4-BE49-F238E27FC236}">
                <a16:creationId xmlns:a16="http://schemas.microsoft.com/office/drawing/2014/main" id="{914F68C0-9FD5-40F2-864D-AB88A2BD37C5}"/>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89816328"/>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fslutnings/ mellemslide  ">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6DC5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tx1"/>
                </a:solidFill>
              </a:defRPr>
            </a:lvl1pPr>
          </a:lstStyle>
          <a:p>
            <a:r>
              <a:rPr lang="en-US"/>
              <a:t>Click to edit Master title style</a:t>
            </a:r>
            <a:endParaRPr lang="da-DK" dirty="0"/>
          </a:p>
        </p:txBody>
      </p:sp>
      <p:pic>
        <p:nvPicPr>
          <p:cNvPr id="9" name="Graphic 8">
            <a:extLst>
              <a:ext uri="{FF2B5EF4-FFF2-40B4-BE49-F238E27FC236}">
                <a16:creationId xmlns:a16="http://schemas.microsoft.com/office/drawing/2014/main" id="{16273D8F-5CDE-40F7-8C46-45A1EE174B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000" y="5558400"/>
            <a:ext cx="2778368" cy="318454"/>
          </a:xfrm>
          <a:prstGeom prst="rect">
            <a:avLst/>
          </a:prstGeom>
        </p:spPr>
      </p:pic>
      <p:sp>
        <p:nvSpPr>
          <p:cNvPr id="11" name="Date_GeneralDate">
            <a:extLst>
              <a:ext uri="{FF2B5EF4-FFF2-40B4-BE49-F238E27FC236}">
                <a16:creationId xmlns:a16="http://schemas.microsoft.com/office/drawing/2014/main" id="{6A764FBD-00F4-45C6-AFC5-C3488F4F7606}"/>
              </a:ext>
            </a:extLst>
          </p:cNvPr>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12" name="FLD_PresentationTitle">
            <a:extLst>
              <a:ext uri="{FF2B5EF4-FFF2-40B4-BE49-F238E27FC236}">
                <a16:creationId xmlns:a16="http://schemas.microsoft.com/office/drawing/2014/main" id="{0DC696A6-4D63-4DA6-A55D-E40A4B07AEAA}"/>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16" name="Slide Number Placeholder 5">
            <a:extLst>
              <a:ext uri="{FF2B5EF4-FFF2-40B4-BE49-F238E27FC236}">
                <a16:creationId xmlns:a16="http://schemas.microsoft.com/office/drawing/2014/main" id="{52266EE6-92F6-41FA-93FD-9E1D15B7785D}"/>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1230058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fslutnings/ mellemslide  ">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6DC5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tx1"/>
                </a:solidFill>
              </a:defRPr>
            </a:lvl1pPr>
          </a:lstStyle>
          <a:p>
            <a:r>
              <a:rPr lang="en-US"/>
              <a:t>Click to edit Master title style</a:t>
            </a:r>
            <a:endParaRPr lang="da-DK" dirty="0"/>
          </a:p>
        </p:txBody>
      </p:sp>
      <p:pic>
        <p:nvPicPr>
          <p:cNvPr id="9" name="Graphic 8">
            <a:extLst>
              <a:ext uri="{FF2B5EF4-FFF2-40B4-BE49-F238E27FC236}">
                <a16:creationId xmlns:a16="http://schemas.microsoft.com/office/drawing/2014/main" id="{16273D8F-5CDE-40F7-8C46-45A1EE174B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000" y="5558400"/>
            <a:ext cx="2778368" cy="318454"/>
          </a:xfrm>
          <a:prstGeom prst="rect">
            <a:avLst/>
          </a:prstGeom>
        </p:spPr>
      </p:pic>
      <p:sp>
        <p:nvSpPr>
          <p:cNvPr id="11" name="Date_GeneralDate">
            <a:extLst>
              <a:ext uri="{FF2B5EF4-FFF2-40B4-BE49-F238E27FC236}">
                <a16:creationId xmlns:a16="http://schemas.microsoft.com/office/drawing/2014/main" id="{6A764FBD-00F4-45C6-AFC5-C3488F4F7606}"/>
              </a:ext>
            </a:extLst>
          </p:cNvPr>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12" name="FLD_PresentationTitle">
            <a:extLst>
              <a:ext uri="{FF2B5EF4-FFF2-40B4-BE49-F238E27FC236}">
                <a16:creationId xmlns:a16="http://schemas.microsoft.com/office/drawing/2014/main" id="{0DC696A6-4D63-4DA6-A55D-E40A4B07AEAA}"/>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16" name="Slide Number Placeholder 5">
            <a:extLst>
              <a:ext uri="{FF2B5EF4-FFF2-40B4-BE49-F238E27FC236}">
                <a16:creationId xmlns:a16="http://schemas.microsoft.com/office/drawing/2014/main" id="{52266EE6-92F6-41FA-93FD-9E1D15B7785D}"/>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78467235"/>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fslutnings/ mellemslide ">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E2D7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accent1"/>
                </a:solidFill>
              </a:defRPr>
            </a:lvl1pPr>
          </a:lstStyle>
          <a:p>
            <a:r>
              <a:rPr lang="en-US"/>
              <a:t>Click to edit Master title style</a:t>
            </a:r>
            <a:endParaRPr lang="da-DK" dirty="0"/>
          </a:p>
        </p:txBody>
      </p:sp>
      <p:pic>
        <p:nvPicPr>
          <p:cNvPr id="9" name="Graphic 8">
            <a:extLst>
              <a:ext uri="{FF2B5EF4-FFF2-40B4-BE49-F238E27FC236}">
                <a16:creationId xmlns:a16="http://schemas.microsoft.com/office/drawing/2014/main" id="{16273D8F-5CDE-40F7-8C46-45A1EE174B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000" y="5558400"/>
            <a:ext cx="2778368" cy="318453"/>
          </a:xfrm>
          <a:prstGeom prst="rect">
            <a:avLst/>
          </a:prstGeom>
        </p:spPr>
      </p:pic>
      <p:sp>
        <p:nvSpPr>
          <p:cNvPr id="11" name="Date_GeneralDate">
            <a:extLst>
              <a:ext uri="{FF2B5EF4-FFF2-40B4-BE49-F238E27FC236}">
                <a16:creationId xmlns:a16="http://schemas.microsoft.com/office/drawing/2014/main" id="{CD02390D-6772-4027-A9D6-B5FFCEA7F657}"/>
              </a:ext>
            </a:extLst>
          </p:cNvPr>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12" name="FLD_PresentationTitle">
            <a:extLst>
              <a:ext uri="{FF2B5EF4-FFF2-40B4-BE49-F238E27FC236}">
                <a16:creationId xmlns:a16="http://schemas.microsoft.com/office/drawing/2014/main" id="{93A178E6-AC30-499F-B0F2-F7F4B7835466}"/>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16" name="Slide Number Placeholder 5">
            <a:extLst>
              <a:ext uri="{FF2B5EF4-FFF2-40B4-BE49-F238E27FC236}">
                <a16:creationId xmlns:a16="http://schemas.microsoft.com/office/drawing/2014/main" id="{2EF805E2-C5C4-4719-A463-41D7FCB48103}"/>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63879521"/>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fslutnings/ mellemslid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1B61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tx1"/>
                </a:solidFill>
              </a:defRPr>
            </a:lvl1pPr>
          </a:lstStyle>
          <a:p>
            <a:r>
              <a:rPr lang="en-US"/>
              <a:t>Click to edit Master title style</a:t>
            </a:r>
            <a:endParaRPr lang="da-DK" dirty="0"/>
          </a:p>
        </p:txBody>
      </p:sp>
      <p:pic>
        <p:nvPicPr>
          <p:cNvPr id="9" name="Graphic 8">
            <a:extLst>
              <a:ext uri="{FF2B5EF4-FFF2-40B4-BE49-F238E27FC236}">
                <a16:creationId xmlns:a16="http://schemas.microsoft.com/office/drawing/2014/main" id="{16273D8F-5CDE-40F7-8C46-45A1EE174B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000" y="5558400"/>
            <a:ext cx="2778368" cy="318454"/>
          </a:xfrm>
          <a:prstGeom prst="rect">
            <a:avLst/>
          </a:prstGeom>
        </p:spPr>
      </p:pic>
      <p:sp>
        <p:nvSpPr>
          <p:cNvPr id="11" name="Date_GeneralDate">
            <a:extLst>
              <a:ext uri="{FF2B5EF4-FFF2-40B4-BE49-F238E27FC236}">
                <a16:creationId xmlns:a16="http://schemas.microsoft.com/office/drawing/2014/main" id="{7312064B-A9CC-4154-BD9B-B5DBFBE896BC}"/>
              </a:ext>
            </a:extLst>
          </p:cNvPr>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12" name="FLD_PresentationTitle">
            <a:extLst>
              <a:ext uri="{FF2B5EF4-FFF2-40B4-BE49-F238E27FC236}">
                <a16:creationId xmlns:a16="http://schemas.microsoft.com/office/drawing/2014/main" id="{3591FBE7-6B08-44F3-A9ED-A29DFA115479}"/>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16" name="Slide Number Placeholder 5">
            <a:extLst>
              <a:ext uri="{FF2B5EF4-FFF2-40B4-BE49-F238E27FC236}">
                <a16:creationId xmlns:a16="http://schemas.microsoft.com/office/drawing/2014/main" id="{48284400-41EA-48F2-A640-B0F8FD3F990D}"/>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10668201"/>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dirty="0"/>
          </a:p>
        </p:txBody>
      </p:sp>
      <p:sp>
        <p:nvSpPr>
          <p:cNvPr id="14" name="Text Placeholder 13">
            <a:extLst>
              <a:ext uri="{FF2B5EF4-FFF2-40B4-BE49-F238E27FC236}">
                <a16:creationId xmlns:a16="http://schemas.microsoft.com/office/drawing/2014/main" id="{B9142C5D-6C19-4C53-B9BB-13F7D19157B8}"/>
              </a:ext>
            </a:extLst>
          </p:cNvPr>
          <p:cNvSpPr>
            <a:spLocks noGrp="1"/>
          </p:cNvSpPr>
          <p:nvPr>
            <p:ph type="body" sz="quarter" idx="17" hasCustomPrompt="1"/>
          </p:nvPr>
        </p:nvSpPr>
        <p:spPr>
          <a:xfrm>
            <a:off x="358774" y="1611312"/>
            <a:ext cx="11472863" cy="4341600"/>
          </a:xfrm>
        </p:spPr>
        <p:txBody>
          <a:bodyPr/>
          <a:lstStyle>
            <a:lvl1pPr marL="0" indent="0">
              <a:buFont typeface="Arial" panose="020B0604020202020204" pitchFamily="34" charset="0"/>
              <a:buChar char="​"/>
              <a:defRPr sz="2800"/>
            </a:lvl1pPr>
            <a:lvl2pPr marL="270000">
              <a:defRPr sz="1800"/>
            </a:lvl2pPr>
          </a:lstStyle>
          <a:p>
            <a:pPr lvl="0"/>
            <a:r>
              <a:rPr lang="da-DK" dirty="0"/>
              <a:t>Klik for at tilføje punkt, brug Fed tekst for at fremhæve punktet</a:t>
            </a:r>
          </a:p>
          <a:p>
            <a:pPr lvl="1"/>
            <a:r>
              <a:rPr lang="da-DK" dirty="0"/>
              <a:t>Second </a:t>
            </a:r>
            <a:r>
              <a:rPr lang="da-DK" dirty="0" err="1"/>
              <a:t>level</a:t>
            </a:r>
            <a:endParaRPr lang="da-DK" dirty="0"/>
          </a:p>
        </p:txBody>
      </p:sp>
      <p:sp>
        <p:nvSpPr>
          <p:cNvPr id="17" name="Pladsholder til indhold 30">
            <a:extLst>
              <a:ext uri="{FF2B5EF4-FFF2-40B4-BE49-F238E27FC236}">
                <a16:creationId xmlns:a16="http://schemas.microsoft.com/office/drawing/2014/main" id="{7270E2F8-6385-4F00-B864-696DF8F98F8B}"/>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Slide Number Placeholder 8">
            <a:extLst>
              <a:ext uri="{FF2B5EF4-FFF2-40B4-BE49-F238E27FC236}">
                <a16:creationId xmlns:a16="http://schemas.microsoft.com/office/drawing/2014/main" id="{F325DA00-834F-43FF-A9A9-7F622CCE5D33}"/>
              </a:ext>
            </a:extLst>
          </p:cNvPr>
          <p:cNvSpPr>
            <a:spLocks noGrp="1"/>
          </p:cNvSpPr>
          <p:nvPr>
            <p:ph type="sldNum" sz="quarter" idx="16"/>
          </p:nvPr>
        </p:nvSpPr>
        <p:spPr/>
        <p:txBody>
          <a:bodyPr/>
          <a:lstStyle/>
          <a:p>
            <a:fld id="{23AA811B-2EBD-4900-905E-5BE206449611}" type="slidenum">
              <a:rPr lang="da-DK" smtClean="0"/>
              <a:pPr/>
              <a:t>‹nr.›</a:t>
            </a:fld>
            <a:endParaRPr lang="da-DK" dirty="0"/>
          </a:p>
        </p:txBody>
      </p:sp>
      <p:sp>
        <p:nvSpPr>
          <p:cNvPr id="33" name="Date Placeholder 6">
            <a:extLst>
              <a:ext uri="{FF2B5EF4-FFF2-40B4-BE49-F238E27FC236}">
                <a16:creationId xmlns:a16="http://schemas.microsoft.com/office/drawing/2014/main" id="{A83730EE-46FA-4AC1-A400-01432F4775EC}"/>
              </a:ext>
            </a:extLst>
          </p:cNvPr>
          <p:cNvSpPr>
            <a:spLocks noGrp="1"/>
          </p:cNvSpPr>
          <p:nvPr>
            <p:ph type="dt" sz="half" idx="10"/>
          </p:nvPr>
        </p:nvSpPr>
        <p:spPr>
          <a:xfrm>
            <a:off x="0" y="6861600"/>
            <a:ext cx="0" cy="0"/>
          </a:xfrm>
        </p:spPr>
        <p:txBody>
          <a:bodyPr/>
          <a:lstStyle>
            <a:lvl1pPr>
              <a:defRPr>
                <a:noFill/>
              </a:defRPr>
            </a:lvl1pPr>
          </a:lstStyle>
          <a:p>
            <a:r>
              <a:rPr lang="da-DK"/>
              <a:t>Januar 2024</a:t>
            </a:r>
            <a:endParaRPr lang="da-DK" dirty="0"/>
          </a:p>
        </p:txBody>
      </p:sp>
      <p:sp>
        <p:nvSpPr>
          <p:cNvPr id="34" name="Footer Placeholder 7">
            <a:extLst>
              <a:ext uri="{FF2B5EF4-FFF2-40B4-BE49-F238E27FC236}">
                <a16:creationId xmlns:a16="http://schemas.microsoft.com/office/drawing/2014/main" id="{2EE215CA-64DD-4FD6-9F38-919E0C061664}"/>
              </a:ext>
            </a:extLst>
          </p:cNvPr>
          <p:cNvSpPr>
            <a:spLocks noGrp="1"/>
          </p:cNvSpPr>
          <p:nvPr>
            <p:ph type="ftr" sz="quarter" idx="11"/>
          </p:nvPr>
        </p:nvSpPr>
        <p:spPr>
          <a:xfrm>
            <a:off x="0" y="6861600"/>
            <a:ext cx="0" cy="0"/>
          </a:xfrm>
        </p:spPr>
        <p:txBody>
          <a:bodyPr/>
          <a:lstStyle>
            <a:lvl1pPr>
              <a:defRPr>
                <a:noFill/>
              </a:defRPr>
            </a:lvl1pPr>
          </a:lstStyle>
          <a:p>
            <a:endParaRPr lang="da-DK" dirty="0"/>
          </a:p>
        </p:txBody>
      </p:sp>
    </p:spTree>
    <p:extLst>
      <p:ext uri="{BB962C8B-B14F-4D97-AF65-F5344CB8AC3E}">
        <p14:creationId xmlns:p14="http://schemas.microsoft.com/office/powerpoint/2010/main" val="40308187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spalt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ladsholder til indhold 30">
            <a:extLst>
              <a:ext uri="{FF2B5EF4-FFF2-40B4-BE49-F238E27FC236}">
                <a16:creationId xmlns:a16="http://schemas.microsoft.com/office/drawing/2014/main" id="{D9A3C91C-8ECC-4700-93EE-AB873B7B3C4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r>
              <a:rPr lang="da-DK"/>
              <a:t>Januar 2024</a:t>
            </a:r>
            <a:endParaRPr lang="da-DK" dirty="0"/>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33526599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spalte   ">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0FCEC24B-7692-41F1-8342-41A903CCE9FA}"/>
              </a:ext>
            </a:extLst>
          </p:cNvPr>
          <p:cNvSpPr/>
          <p:nvPr userDrawn="1"/>
        </p:nvSpPr>
        <p:spPr>
          <a:xfrm>
            <a:off x="0" y="0"/>
            <a:ext cx="12193200" cy="6861600"/>
          </a:xfrm>
          <a:prstGeom prst="rect">
            <a:avLst/>
          </a:pr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3" name="Pladsholder til indhold 30">
            <a:extLst>
              <a:ext uri="{FF2B5EF4-FFF2-40B4-BE49-F238E27FC236}">
                <a16:creationId xmlns:a16="http://schemas.microsoft.com/office/drawing/2014/main" id="{4B39D772-A993-4D48-93C2-E32E6C5E763C}"/>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r>
              <a:rPr lang="da-DK"/>
              <a:t>Januar 2024</a:t>
            </a:r>
            <a:endParaRPr lang="da-DK" dirty="0"/>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dirty="0"/>
          </a:p>
        </p:txBody>
      </p:sp>
      <p:pic>
        <p:nvPicPr>
          <p:cNvPr id="12" name="Logo">
            <a:extLst>
              <a:ext uri="{FF2B5EF4-FFF2-40B4-BE49-F238E27FC236}">
                <a16:creationId xmlns:a16="http://schemas.microsoft.com/office/drawing/2014/main" id="{0EE9F75C-B879-4494-BD92-134D470E84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Tree>
    <p:extLst>
      <p:ext uri="{BB962C8B-B14F-4D97-AF65-F5344CB8AC3E}">
        <p14:creationId xmlns:p14="http://schemas.microsoft.com/office/powerpoint/2010/main" val="12688752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 spalte  ">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0FCEC24B-7692-41F1-8342-41A903CCE9FA}"/>
              </a:ext>
            </a:extLst>
          </p:cNvPr>
          <p:cNvSpPr/>
          <p:nvPr userDrawn="1"/>
        </p:nvSpPr>
        <p:spPr>
          <a:xfrm>
            <a:off x="0" y="0"/>
            <a:ext cx="12193200" cy="6861600"/>
          </a:xfrm>
          <a:prstGeom prst="rect">
            <a:avLst/>
          </a:pr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3" name="Pladsholder til indhold 30">
            <a:extLst>
              <a:ext uri="{FF2B5EF4-FFF2-40B4-BE49-F238E27FC236}">
                <a16:creationId xmlns:a16="http://schemas.microsoft.com/office/drawing/2014/main" id="{47855F8A-0691-4FF9-B0C2-DBD83D9FF826}"/>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r>
              <a:rPr lang="da-DK"/>
              <a:t>Januar 2024</a:t>
            </a:r>
            <a:endParaRPr lang="da-DK" dirty="0"/>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dirty="0"/>
          </a:p>
        </p:txBody>
      </p:sp>
      <p:pic>
        <p:nvPicPr>
          <p:cNvPr id="12" name="Logo">
            <a:extLst>
              <a:ext uri="{FF2B5EF4-FFF2-40B4-BE49-F238E27FC236}">
                <a16:creationId xmlns:a16="http://schemas.microsoft.com/office/drawing/2014/main" id="{251BAB17-D6A2-4608-A65D-E19B97805A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Tree>
    <p:extLst>
      <p:ext uri="{BB962C8B-B14F-4D97-AF65-F5344CB8AC3E}">
        <p14:creationId xmlns:p14="http://schemas.microsoft.com/office/powerpoint/2010/main" val="36478572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spalte ">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0FCEC24B-7692-41F1-8342-41A903CCE9FA}"/>
              </a:ext>
            </a:extLst>
          </p:cNvPr>
          <p:cNvSpPr/>
          <p:nvPr userDrawn="1"/>
        </p:nvSpPr>
        <p:spPr>
          <a:xfrm>
            <a:off x="0" y="0"/>
            <a:ext cx="12193200" cy="6861600"/>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2" name="Logo">
            <a:extLst>
              <a:ext uri="{FF2B5EF4-FFF2-40B4-BE49-F238E27FC236}">
                <a16:creationId xmlns:a16="http://schemas.microsoft.com/office/drawing/2014/main" id="{6E094722-8394-4F2B-9368-30856182B9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3" name="Pladsholder til indhold 30">
            <a:extLst>
              <a:ext uri="{FF2B5EF4-FFF2-40B4-BE49-F238E27FC236}">
                <a16:creationId xmlns:a16="http://schemas.microsoft.com/office/drawing/2014/main" id="{CE52FD86-508D-4BA3-B7BE-E4D87809C672}"/>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r>
              <a:rPr lang="da-DK"/>
              <a:t>Januar 2024</a:t>
            </a:r>
            <a:endParaRPr lang="da-DK" dirty="0"/>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1844283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 spalt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0FCEC24B-7692-41F1-8342-41A903CCE9FA}"/>
              </a:ext>
            </a:extLst>
          </p:cNvPr>
          <p:cNvSpPr/>
          <p:nvPr userDrawn="1"/>
        </p:nvSpPr>
        <p:spPr>
          <a:xfrm>
            <a:off x="0" y="0"/>
            <a:ext cx="12193200" cy="6861600"/>
          </a:xfrm>
          <a:prstGeom prst="rect">
            <a:avLst/>
          </a:pr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2" name="Logo">
            <a:extLst>
              <a:ext uri="{FF2B5EF4-FFF2-40B4-BE49-F238E27FC236}">
                <a16:creationId xmlns:a16="http://schemas.microsoft.com/office/drawing/2014/main" id="{6E094722-8394-4F2B-9368-30856182B9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3" name="Pladsholder til indhold 30">
            <a:extLst>
              <a:ext uri="{FF2B5EF4-FFF2-40B4-BE49-F238E27FC236}">
                <a16:creationId xmlns:a16="http://schemas.microsoft.com/office/drawing/2014/main" id="{B5E6251F-C394-4156-A453-7805AF2EF82E}"/>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r>
              <a:rPr lang="da-DK"/>
              <a:t>Januar 2024</a:t>
            </a:r>
            <a:endParaRPr lang="da-DK" dirty="0"/>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41695415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spalter/ pladsholde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a:xfrm>
            <a:off x="358775" y="1611313"/>
            <a:ext cx="5737225" cy="4341600"/>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51674" y="1611313"/>
            <a:ext cx="4779964" cy="434160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1" name="Pladsholder til indhold 30">
            <a:extLst>
              <a:ext uri="{FF2B5EF4-FFF2-40B4-BE49-F238E27FC236}">
                <a16:creationId xmlns:a16="http://schemas.microsoft.com/office/drawing/2014/main" id="{85C0F00A-FB92-4C81-9FB3-3F9F3C728180}"/>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8215408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spalter/ pladsholdere   ">
    <p:spTree>
      <p:nvGrpSpPr>
        <p:cNvPr id="1" name=""/>
        <p:cNvGrpSpPr/>
        <p:nvPr/>
      </p:nvGrpSpPr>
      <p:grpSpPr>
        <a:xfrm>
          <a:off x="0" y="0"/>
          <a:ext cx="0" cy="0"/>
          <a:chOff x="0" y="0"/>
          <a:chExt cx="0" cy="0"/>
        </a:xfrm>
      </p:grpSpPr>
      <p:sp>
        <p:nvSpPr>
          <p:cNvPr id="12" name="Coin">
            <a:extLst>
              <a:ext uri="{FF2B5EF4-FFF2-40B4-BE49-F238E27FC236}">
                <a16:creationId xmlns:a16="http://schemas.microsoft.com/office/drawing/2014/main" id="{F7B0E079-3EB8-4EA3-B949-2F67EE71D591}"/>
              </a:ext>
            </a:extLst>
          </p:cNvPr>
          <p:cNvSpPr/>
          <p:nvPr userDrawn="1"/>
        </p:nvSpPr>
        <p:spPr>
          <a:xfrm>
            <a:off x="6225378" y="-1"/>
            <a:ext cx="5966622" cy="6498006"/>
          </a:xfrm>
          <a:custGeom>
            <a:avLst/>
            <a:gdLst>
              <a:gd name="connsiteX0" fmla="*/ 862967 w 5966622"/>
              <a:gd name="connsiteY0" fmla="*/ 0 h 6498006"/>
              <a:gd name="connsiteX1" fmla="*/ 5966622 w 5966622"/>
              <a:gd name="connsiteY1" fmla="*/ 0 h 6498006"/>
              <a:gd name="connsiteX2" fmla="*/ 5966622 w 5966622"/>
              <a:gd name="connsiteY2" fmla="*/ 5724124 h 6498006"/>
              <a:gd name="connsiteX3" fmla="*/ 5778791 w 5966622"/>
              <a:gd name="connsiteY3" fmla="*/ 5807851 h 6498006"/>
              <a:gd name="connsiteX4" fmla="*/ 852938 w 5966622"/>
              <a:gd name="connsiteY4" fmla="*/ 5802556 h 6498006"/>
              <a:gd name="connsiteX5" fmla="*/ 490596 w 5966622"/>
              <a:gd name="connsiteY5" fmla="*/ 890044 h 649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6622" h="6498006">
                <a:moveTo>
                  <a:pt x="862967" y="0"/>
                </a:moveTo>
                <a:lnTo>
                  <a:pt x="5966622" y="0"/>
                </a:lnTo>
                <a:lnTo>
                  <a:pt x="5966622" y="5724124"/>
                </a:lnTo>
                <a:lnTo>
                  <a:pt x="5778791" y="5807851"/>
                </a:lnTo>
                <a:cubicBezTo>
                  <a:pt x="3692321" y="6694527"/>
                  <a:pt x="1885519" y="6762818"/>
                  <a:pt x="852938" y="5802556"/>
                </a:cubicBezTo>
                <a:cubicBezTo>
                  <a:pt x="-179638" y="4842293"/>
                  <a:pt x="-242507" y="3035302"/>
                  <a:pt x="490596" y="890044"/>
                </a:cubicBezTo>
                <a:close/>
              </a:path>
            </a:pathLst>
          </a:cu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a:xfrm>
            <a:off x="358775" y="1611313"/>
            <a:ext cx="5737225" cy="4341600"/>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51674" y="1611313"/>
            <a:ext cx="4779964" cy="434160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Pladsholder til indhold 30">
            <a:extLst>
              <a:ext uri="{FF2B5EF4-FFF2-40B4-BE49-F238E27FC236}">
                <a16:creationId xmlns:a16="http://schemas.microsoft.com/office/drawing/2014/main" id="{E43BFF75-9206-44BE-8F22-B826D2E81BB2}"/>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13672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fslutnings/ mellemslide ">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E2D7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accent1"/>
                </a:solidFill>
              </a:defRPr>
            </a:lvl1pPr>
          </a:lstStyle>
          <a:p>
            <a:r>
              <a:rPr lang="en-US"/>
              <a:t>Click to edit Master title style</a:t>
            </a:r>
            <a:endParaRPr lang="da-DK" dirty="0"/>
          </a:p>
        </p:txBody>
      </p:sp>
      <p:pic>
        <p:nvPicPr>
          <p:cNvPr id="9" name="Graphic 8">
            <a:extLst>
              <a:ext uri="{FF2B5EF4-FFF2-40B4-BE49-F238E27FC236}">
                <a16:creationId xmlns:a16="http://schemas.microsoft.com/office/drawing/2014/main" id="{16273D8F-5CDE-40F7-8C46-45A1EE174B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000" y="5558400"/>
            <a:ext cx="2778368" cy="318453"/>
          </a:xfrm>
          <a:prstGeom prst="rect">
            <a:avLst/>
          </a:prstGeom>
        </p:spPr>
      </p:pic>
      <p:sp>
        <p:nvSpPr>
          <p:cNvPr id="11" name="Date_GeneralDate">
            <a:extLst>
              <a:ext uri="{FF2B5EF4-FFF2-40B4-BE49-F238E27FC236}">
                <a16:creationId xmlns:a16="http://schemas.microsoft.com/office/drawing/2014/main" id="{CD02390D-6772-4027-A9D6-B5FFCEA7F657}"/>
              </a:ext>
            </a:extLst>
          </p:cNvPr>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12" name="FLD_PresentationTitle">
            <a:extLst>
              <a:ext uri="{FF2B5EF4-FFF2-40B4-BE49-F238E27FC236}">
                <a16:creationId xmlns:a16="http://schemas.microsoft.com/office/drawing/2014/main" id="{93A178E6-AC30-499F-B0F2-F7F4B7835466}"/>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16" name="Slide Number Placeholder 5">
            <a:extLst>
              <a:ext uri="{FF2B5EF4-FFF2-40B4-BE49-F238E27FC236}">
                <a16:creationId xmlns:a16="http://schemas.microsoft.com/office/drawing/2014/main" id="{2EF805E2-C5C4-4719-A463-41D7FCB48103}"/>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82602799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spalter/ pladsholdere  ">
    <p:spTree>
      <p:nvGrpSpPr>
        <p:cNvPr id="1" name=""/>
        <p:cNvGrpSpPr/>
        <p:nvPr/>
      </p:nvGrpSpPr>
      <p:grpSpPr>
        <a:xfrm>
          <a:off x="0" y="0"/>
          <a:ext cx="0" cy="0"/>
          <a:chOff x="0" y="0"/>
          <a:chExt cx="0" cy="0"/>
        </a:xfrm>
      </p:grpSpPr>
      <p:sp>
        <p:nvSpPr>
          <p:cNvPr id="12" name="Coin">
            <a:extLst>
              <a:ext uri="{FF2B5EF4-FFF2-40B4-BE49-F238E27FC236}">
                <a16:creationId xmlns:a16="http://schemas.microsoft.com/office/drawing/2014/main" id="{F7B0E079-3EB8-4EA3-B949-2F67EE71D591}"/>
              </a:ext>
            </a:extLst>
          </p:cNvPr>
          <p:cNvSpPr/>
          <p:nvPr userDrawn="1"/>
        </p:nvSpPr>
        <p:spPr>
          <a:xfrm>
            <a:off x="6225378" y="-1"/>
            <a:ext cx="5966622" cy="6498006"/>
          </a:xfrm>
          <a:custGeom>
            <a:avLst/>
            <a:gdLst>
              <a:gd name="connsiteX0" fmla="*/ 862967 w 5966622"/>
              <a:gd name="connsiteY0" fmla="*/ 0 h 6498006"/>
              <a:gd name="connsiteX1" fmla="*/ 5966622 w 5966622"/>
              <a:gd name="connsiteY1" fmla="*/ 0 h 6498006"/>
              <a:gd name="connsiteX2" fmla="*/ 5966622 w 5966622"/>
              <a:gd name="connsiteY2" fmla="*/ 5724124 h 6498006"/>
              <a:gd name="connsiteX3" fmla="*/ 5778791 w 5966622"/>
              <a:gd name="connsiteY3" fmla="*/ 5807851 h 6498006"/>
              <a:gd name="connsiteX4" fmla="*/ 852938 w 5966622"/>
              <a:gd name="connsiteY4" fmla="*/ 5802556 h 6498006"/>
              <a:gd name="connsiteX5" fmla="*/ 490596 w 5966622"/>
              <a:gd name="connsiteY5" fmla="*/ 890044 h 649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6622" h="6498006">
                <a:moveTo>
                  <a:pt x="862967" y="0"/>
                </a:moveTo>
                <a:lnTo>
                  <a:pt x="5966622" y="0"/>
                </a:lnTo>
                <a:lnTo>
                  <a:pt x="5966622" y="5724124"/>
                </a:lnTo>
                <a:lnTo>
                  <a:pt x="5778791" y="5807851"/>
                </a:lnTo>
                <a:cubicBezTo>
                  <a:pt x="3692321" y="6694527"/>
                  <a:pt x="1885519" y="6762818"/>
                  <a:pt x="852938" y="5802556"/>
                </a:cubicBezTo>
                <a:cubicBezTo>
                  <a:pt x="-179638" y="4842293"/>
                  <a:pt x="-242507" y="3035302"/>
                  <a:pt x="490596" y="890044"/>
                </a:cubicBezTo>
                <a:close/>
              </a:path>
            </a:pathLst>
          </a:cu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a:xfrm>
            <a:off x="358775" y="1611313"/>
            <a:ext cx="5737225" cy="4341600"/>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51674" y="1611313"/>
            <a:ext cx="4779964" cy="434160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Pladsholder til indhold 30">
            <a:extLst>
              <a:ext uri="{FF2B5EF4-FFF2-40B4-BE49-F238E27FC236}">
                <a16:creationId xmlns:a16="http://schemas.microsoft.com/office/drawing/2014/main" id="{3AEBF42E-D7C3-40E4-B15B-56FDA747368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0845513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spalter/ pladsholdere ">
    <p:spTree>
      <p:nvGrpSpPr>
        <p:cNvPr id="1" name=""/>
        <p:cNvGrpSpPr/>
        <p:nvPr/>
      </p:nvGrpSpPr>
      <p:grpSpPr>
        <a:xfrm>
          <a:off x="0" y="0"/>
          <a:ext cx="0" cy="0"/>
          <a:chOff x="0" y="0"/>
          <a:chExt cx="0" cy="0"/>
        </a:xfrm>
      </p:grpSpPr>
      <p:sp>
        <p:nvSpPr>
          <p:cNvPr id="12" name="Coin">
            <a:extLst>
              <a:ext uri="{FF2B5EF4-FFF2-40B4-BE49-F238E27FC236}">
                <a16:creationId xmlns:a16="http://schemas.microsoft.com/office/drawing/2014/main" id="{F7B0E079-3EB8-4EA3-B949-2F67EE71D591}"/>
              </a:ext>
            </a:extLst>
          </p:cNvPr>
          <p:cNvSpPr/>
          <p:nvPr userDrawn="1"/>
        </p:nvSpPr>
        <p:spPr>
          <a:xfrm>
            <a:off x="6225378" y="-1"/>
            <a:ext cx="5966622" cy="6498006"/>
          </a:xfrm>
          <a:custGeom>
            <a:avLst/>
            <a:gdLst>
              <a:gd name="connsiteX0" fmla="*/ 862967 w 5966622"/>
              <a:gd name="connsiteY0" fmla="*/ 0 h 6498006"/>
              <a:gd name="connsiteX1" fmla="*/ 5966622 w 5966622"/>
              <a:gd name="connsiteY1" fmla="*/ 0 h 6498006"/>
              <a:gd name="connsiteX2" fmla="*/ 5966622 w 5966622"/>
              <a:gd name="connsiteY2" fmla="*/ 5724124 h 6498006"/>
              <a:gd name="connsiteX3" fmla="*/ 5778791 w 5966622"/>
              <a:gd name="connsiteY3" fmla="*/ 5807851 h 6498006"/>
              <a:gd name="connsiteX4" fmla="*/ 852938 w 5966622"/>
              <a:gd name="connsiteY4" fmla="*/ 5802556 h 6498006"/>
              <a:gd name="connsiteX5" fmla="*/ 490596 w 5966622"/>
              <a:gd name="connsiteY5" fmla="*/ 890044 h 649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6622" h="6498006">
                <a:moveTo>
                  <a:pt x="862967" y="0"/>
                </a:moveTo>
                <a:lnTo>
                  <a:pt x="5966622" y="0"/>
                </a:lnTo>
                <a:lnTo>
                  <a:pt x="5966622" y="5724124"/>
                </a:lnTo>
                <a:lnTo>
                  <a:pt x="5778791" y="5807851"/>
                </a:lnTo>
                <a:cubicBezTo>
                  <a:pt x="3692321" y="6694527"/>
                  <a:pt x="1885519" y="6762818"/>
                  <a:pt x="852938" y="5802556"/>
                </a:cubicBezTo>
                <a:cubicBezTo>
                  <a:pt x="-179638" y="4842293"/>
                  <a:pt x="-242507" y="3035302"/>
                  <a:pt x="490596" y="890044"/>
                </a:cubicBezTo>
                <a:close/>
              </a:path>
            </a:pathLst>
          </a:cu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a:xfrm>
            <a:off x="358775" y="1611313"/>
            <a:ext cx="5737225" cy="4341600"/>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51674" y="1611313"/>
            <a:ext cx="4779964" cy="434160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Pladsholder til indhold 30">
            <a:extLst>
              <a:ext uri="{FF2B5EF4-FFF2-40B4-BE49-F238E27FC236}">
                <a16:creationId xmlns:a16="http://schemas.microsoft.com/office/drawing/2014/main" id="{159C7AEA-E7DC-44B3-B2E8-CB84A87B7BD1}"/>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4713754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spalter/ pladsholdere">
    <p:spTree>
      <p:nvGrpSpPr>
        <p:cNvPr id="1" name=""/>
        <p:cNvGrpSpPr/>
        <p:nvPr/>
      </p:nvGrpSpPr>
      <p:grpSpPr>
        <a:xfrm>
          <a:off x="0" y="0"/>
          <a:ext cx="0" cy="0"/>
          <a:chOff x="0" y="0"/>
          <a:chExt cx="0" cy="0"/>
        </a:xfrm>
      </p:grpSpPr>
      <p:sp>
        <p:nvSpPr>
          <p:cNvPr id="12" name="Coin">
            <a:extLst>
              <a:ext uri="{FF2B5EF4-FFF2-40B4-BE49-F238E27FC236}">
                <a16:creationId xmlns:a16="http://schemas.microsoft.com/office/drawing/2014/main" id="{F7B0E079-3EB8-4EA3-B949-2F67EE71D591}"/>
              </a:ext>
            </a:extLst>
          </p:cNvPr>
          <p:cNvSpPr/>
          <p:nvPr userDrawn="1"/>
        </p:nvSpPr>
        <p:spPr>
          <a:xfrm>
            <a:off x="6225378" y="-1"/>
            <a:ext cx="5966622" cy="6498006"/>
          </a:xfrm>
          <a:custGeom>
            <a:avLst/>
            <a:gdLst>
              <a:gd name="connsiteX0" fmla="*/ 862967 w 5966622"/>
              <a:gd name="connsiteY0" fmla="*/ 0 h 6498006"/>
              <a:gd name="connsiteX1" fmla="*/ 5966622 w 5966622"/>
              <a:gd name="connsiteY1" fmla="*/ 0 h 6498006"/>
              <a:gd name="connsiteX2" fmla="*/ 5966622 w 5966622"/>
              <a:gd name="connsiteY2" fmla="*/ 5724124 h 6498006"/>
              <a:gd name="connsiteX3" fmla="*/ 5778791 w 5966622"/>
              <a:gd name="connsiteY3" fmla="*/ 5807851 h 6498006"/>
              <a:gd name="connsiteX4" fmla="*/ 852938 w 5966622"/>
              <a:gd name="connsiteY4" fmla="*/ 5802556 h 6498006"/>
              <a:gd name="connsiteX5" fmla="*/ 490596 w 5966622"/>
              <a:gd name="connsiteY5" fmla="*/ 890044 h 649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6622" h="6498006">
                <a:moveTo>
                  <a:pt x="862967" y="0"/>
                </a:moveTo>
                <a:lnTo>
                  <a:pt x="5966622" y="0"/>
                </a:lnTo>
                <a:lnTo>
                  <a:pt x="5966622" y="5724124"/>
                </a:lnTo>
                <a:lnTo>
                  <a:pt x="5778791" y="5807851"/>
                </a:lnTo>
                <a:cubicBezTo>
                  <a:pt x="3692321" y="6694527"/>
                  <a:pt x="1885519" y="6762818"/>
                  <a:pt x="852938" y="5802556"/>
                </a:cubicBezTo>
                <a:cubicBezTo>
                  <a:pt x="-179638" y="4842293"/>
                  <a:pt x="-242507" y="3035302"/>
                  <a:pt x="490596" y="890044"/>
                </a:cubicBezTo>
                <a:close/>
              </a:path>
            </a:pathLst>
          </a:cu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a:xfrm>
            <a:off x="358775" y="1611313"/>
            <a:ext cx="5737225" cy="4341600"/>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51674" y="1611313"/>
            <a:ext cx="4779964" cy="434160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Pladsholder til indhold 30">
            <a:extLst>
              <a:ext uri="{FF2B5EF4-FFF2-40B4-BE49-F238E27FC236}">
                <a16:creationId xmlns:a16="http://schemas.microsoft.com/office/drawing/2014/main" id="{275DB642-5C2F-4F6B-B43D-07B45733E72C}"/>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6843282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1 pladsholde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a:xfrm>
            <a:off x="358776" y="1611313"/>
            <a:ext cx="3824288" cy="4341600"/>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138738" y="1611313"/>
            <a:ext cx="3824288" cy="434160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85EB42C7-EB0F-42DC-859B-7F647FDB1698}"/>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13" name="Content Placeholder 12">
            <a:extLst>
              <a:ext uri="{FF2B5EF4-FFF2-40B4-BE49-F238E27FC236}">
                <a16:creationId xmlns:a16="http://schemas.microsoft.com/office/drawing/2014/main" id="{3089E099-2A06-409B-9ACA-6C0A1CE72069}"/>
              </a:ext>
            </a:extLst>
          </p:cNvPr>
          <p:cNvSpPr>
            <a:spLocks noGrp="1"/>
          </p:cNvSpPr>
          <p:nvPr>
            <p:ph sz="quarter" idx="30" hasCustomPrompt="1"/>
          </p:nvPr>
        </p:nvSpPr>
        <p:spPr>
          <a:xfrm>
            <a:off x="9918700" y="1611313"/>
            <a:ext cx="1912938" cy="434160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0414189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pladsholdere + billedtekst ">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EC1192F-5FAE-4BA4-A277-411DB63C872A}"/>
              </a:ext>
            </a:extLst>
          </p:cNvPr>
          <p:cNvSpPr>
            <a:spLocks noGrp="1"/>
          </p:cNvSpPr>
          <p:nvPr>
            <p:ph type="pic" sz="quarter" idx="27"/>
          </p:nvPr>
        </p:nvSpPr>
        <p:spPr>
          <a:xfrm>
            <a:off x="6096000" y="358776"/>
            <a:ext cx="5735638" cy="5599112"/>
          </a:xfrm>
        </p:spPr>
        <p:txBody>
          <a:bodyPr/>
          <a:lstStyle/>
          <a:p>
            <a:r>
              <a:rPr lang="en-US"/>
              <a:t>Click icon to add picture</a:t>
            </a:r>
            <a:endParaRPr lang="en-GB"/>
          </a:p>
        </p:txBody>
      </p:sp>
      <p:sp>
        <p:nvSpPr>
          <p:cNvPr id="2" name="Title 1"/>
          <p:cNvSpPr>
            <a:spLocks noGrp="1"/>
          </p:cNvSpPr>
          <p:nvPr>
            <p:ph type="title"/>
          </p:nvPr>
        </p:nvSpPr>
        <p:spPr>
          <a:xfrm>
            <a:off x="358775" y="358776"/>
            <a:ext cx="4779963" cy="1072800"/>
          </a:xfrm>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a:xfrm>
            <a:off x="358775" y="1611313"/>
            <a:ext cx="4779963" cy="4341600"/>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6" name="Text Placeholder 15">
            <a:extLst>
              <a:ext uri="{FF2B5EF4-FFF2-40B4-BE49-F238E27FC236}">
                <a16:creationId xmlns:a16="http://schemas.microsoft.com/office/drawing/2014/main" id="{342B2FB5-6684-45F7-A6F1-25CB4361008E}"/>
              </a:ext>
            </a:extLst>
          </p:cNvPr>
          <p:cNvSpPr>
            <a:spLocks noGrp="1"/>
          </p:cNvSpPr>
          <p:nvPr>
            <p:ph type="body" sz="quarter" idx="18" hasCustomPrompt="1"/>
          </p:nvPr>
        </p:nvSpPr>
        <p:spPr>
          <a:xfrm>
            <a:off x="8441613" y="360000"/>
            <a:ext cx="3207987" cy="1584568"/>
          </a:xfrm>
          <a:custGeom>
            <a:avLst/>
            <a:gdLst>
              <a:gd name="connsiteX0" fmla="*/ 210089 w 3207987"/>
              <a:gd name="connsiteY0" fmla="*/ 0 h 1584568"/>
              <a:gd name="connsiteX1" fmla="*/ 3207987 w 3207987"/>
              <a:gd name="connsiteY1" fmla="*/ 0 h 1584568"/>
              <a:gd name="connsiteX2" fmla="*/ 3207987 w 3207987"/>
              <a:gd name="connsiteY2" fmla="*/ 27 h 1584568"/>
              <a:gd name="connsiteX3" fmla="*/ 3021900 w 3207987"/>
              <a:gd name="connsiteY3" fmla="*/ 219105 h 1584568"/>
              <a:gd name="connsiteX4" fmla="*/ 208154 w 3207987"/>
              <a:gd name="connsiteY4" fmla="*/ 1414848 h 1584568"/>
              <a:gd name="connsiteX5" fmla="*/ 119726 w 3207987"/>
              <a:gd name="connsiteY5" fmla="*/ 215984 h 158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987" h="1584568">
                <a:moveTo>
                  <a:pt x="210089" y="0"/>
                </a:moveTo>
                <a:lnTo>
                  <a:pt x="3207987" y="0"/>
                </a:lnTo>
                <a:lnTo>
                  <a:pt x="3207987" y="27"/>
                </a:lnTo>
                <a:lnTo>
                  <a:pt x="3021900" y="219105"/>
                </a:lnTo>
                <a:cubicBezTo>
                  <a:pt x="1971903" y="1348185"/>
                  <a:pt x="712142" y="1883539"/>
                  <a:pt x="208154" y="1414848"/>
                </a:cubicBezTo>
                <a:cubicBezTo>
                  <a:pt x="-43839" y="1180503"/>
                  <a:pt x="-59182" y="739520"/>
                  <a:pt x="119726" y="215984"/>
                </a:cubicBezTo>
                <a:close/>
              </a:path>
            </a:pathLst>
          </a:custGeom>
          <a:solidFill>
            <a:schemeClr val="bg2">
              <a:alpha val="60000"/>
            </a:schemeClr>
          </a:solidFill>
        </p:spPr>
        <p:txBody>
          <a:bodyPr wrap="square" lIns="360000" tIns="180000" rIns="1260000">
            <a:noAutofit/>
          </a:bodyPr>
          <a:lstStyle>
            <a:lvl1pPr marL="180000" indent="-180000">
              <a:defRPr sz="1000"/>
            </a:lvl1pPr>
            <a:lvl2pPr marL="360000" indent="-180000">
              <a:defRPr sz="1000"/>
            </a:lvl2pPr>
            <a:lvl3pPr marL="540000" indent="-180000">
              <a:defRPr sz="1000"/>
            </a:lvl3pPr>
            <a:lvl4pPr>
              <a:lnSpc>
                <a:spcPct val="120000"/>
              </a:lnSpc>
              <a:defRPr sz="1000"/>
            </a:lvl4pPr>
            <a:lvl5pPr>
              <a:defRPr sz="1000"/>
            </a:lvl5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Pladsholder til indhold 30">
            <a:extLst>
              <a:ext uri="{FF2B5EF4-FFF2-40B4-BE49-F238E27FC236}">
                <a16:creationId xmlns:a16="http://schemas.microsoft.com/office/drawing/2014/main" id="{CB62F1B4-3E66-47DE-9D3A-F4C9DE534C55}"/>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r>
              <a:rPr lang="da-DK"/>
              <a:t>Januar 2024</a:t>
            </a:r>
            <a:endParaRPr lang="da-DK" dirty="0"/>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3043385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pladsholdere + billedteks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EC1192F-5FAE-4BA4-A277-411DB63C872A}"/>
              </a:ext>
            </a:extLst>
          </p:cNvPr>
          <p:cNvSpPr>
            <a:spLocks noGrp="1"/>
          </p:cNvSpPr>
          <p:nvPr>
            <p:ph type="pic" sz="quarter" idx="27"/>
          </p:nvPr>
        </p:nvSpPr>
        <p:spPr>
          <a:xfrm>
            <a:off x="7051674" y="358776"/>
            <a:ext cx="4779963" cy="5599112"/>
          </a:xfrm>
        </p:spPr>
        <p:txBody>
          <a:bodyPr tIns="3096000"/>
          <a:lstStyle>
            <a:lvl1pPr marL="0" indent="0" algn="ctr">
              <a:buNone/>
              <a:defRPr/>
            </a:lvl1pPr>
          </a:lstStyle>
          <a:p>
            <a:r>
              <a:rPr lang="en-US"/>
              <a:t>Click icon to add picture</a:t>
            </a:r>
            <a:endParaRPr lang="en-GB" dirty="0"/>
          </a:p>
        </p:txBody>
      </p:sp>
      <p:sp>
        <p:nvSpPr>
          <p:cNvPr id="2" name="Title 1"/>
          <p:cNvSpPr>
            <a:spLocks noGrp="1"/>
          </p:cNvSpPr>
          <p:nvPr>
            <p:ph type="title"/>
          </p:nvPr>
        </p:nvSpPr>
        <p:spPr>
          <a:xfrm>
            <a:off x="358775" y="358776"/>
            <a:ext cx="5737225" cy="1072800"/>
          </a:xfrm>
        </p:spPr>
        <p:txBody>
          <a:bodyPr/>
          <a:lstStyle/>
          <a:p>
            <a:r>
              <a:rPr lang="en-US" noProof="0"/>
              <a:t>Click to edit Master title style</a:t>
            </a:r>
            <a:endParaRPr lang="da-DK" noProof="0" dirty="0"/>
          </a:p>
        </p:txBody>
      </p:sp>
      <p:sp>
        <p:nvSpPr>
          <p:cNvPr id="3" name="Content Placeholder 2"/>
          <p:cNvSpPr>
            <a:spLocks noGrp="1"/>
          </p:cNvSpPr>
          <p:nvPr>
            <p:ph idx="1" hasCustomPrompt="1"/>
          </p:nvPr>
        </p:nvSpPr>
        <p:spPr>
          <a:xfrm>
            <a:off x="358775" y="1611313"/>
            <a:ext cx="5737225" cy="4341600"/>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6" name="Text Placeholder 15">
            <a:extLst>
              <a:ext uri="{FF2B5EF4-FFF2-40B4-BE49-F238E27FC236}">
                <a16:creationId xmlns:a16="http://schemas.microsoft.com/office/drawing/2014/main" id="{342B2FB5-6684-45F7-A6F1-25CB4361008E}"/>
              </a:ext>
            </a:extLst>
          </p:cNvPr>
          <p:cNvSpPr>
            <a:spLocks noGrp="1"/>
          </p:cNvSpPr>
          <p:nvPr>
            <p:ph type="body" sz="quarter" idx="18" hasCustomPrompt="1"/>
          </p:nvPr>
        </p:nvSpPr>
        <p:spPr>
          <a:xfrm>
            <a:off x="8441613" y="360000"/>
            <a:ext cx="3207987" cy="1584568"/>
          </a:xfrm>
          <a:custGeom>
            <a:avLst/>
            <a:gdLst>
              <a:gd name="connsiteX0" fmla="*/ 210089 w 3207987"/>
              <a:gd name="connsiteY0" fmla="*/ 0 h 1584568"/>
              <a:gd name="connsiteX1" fmla="*/ 3207987 w 3207987"/>
              <a:gd name="connsiteY1" fmla="*/ 0 h 1584568"/>
              <a:gd name="connsiteX2" fmla="*/ 3207987 w 3207987"/>
              <a:gd name="connsiteY2" fmla="*/ 27 h 1584568"/>
              <a:gd name="connsiteX3" fmla="*/ 3021900 w 3207987"/>
              <a:gd name="connsiteY3" fmla="*/ 219105 h 1584568"/>
              <a:gd name="connsiteX4" fmla="*/ 208154 w 3207987"/>
              <a:gd name="connsiteY4" fmla="*/ 1414848 h 1584568"/>
              <a:gd name="connsiteX5" fmla="*/ 119726 w 3207987"/>
              <a:gd name="connsiteY5" fmla="*/ 215984 h 158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987" h="1584568">
                <a:moveTo>
                  <a:pt x="210089" y="0"/>
                </a:moveTo>
                <a:lnTo>
                  <a:pt x="3207987" y="0"/>
                </a:lnTo>
                <a:lnTo>
                  <a:pt x="3207987" y="27"/>
                </a:lnTo>
                <a:lnTo>
                  <a:pt x="3021900" y="219105"/>
                </a:lnTo>
                <a:cubicBezTo>
                  <a:pt x="1971903" y="1348185"/>
                  <a:pt x="712142" y="1883539"/>
                  <a:pt x="208154" y="1414848"/>
                </a:cubicBezTo>
                <a:cubicBezTo>
                  <a:pt x="-43839" y="1180503"/>
                  <a:pt x="-59182" y="739520"/>
                  <a:pt x="119726" y="215984"/>
                </a:cubicBezTo>
                <a:close/>
              </a:path>
            </a:pathLst>
          </a:custGeom>
          <a:solidFill>
            <a:schemeClr val="bg2">
              <a:alpha val="60000"/>
            </a:schemeClr>
          </a:solidFill>
        </p:spPr>
        <p:txBody>
          <a:bodyPr wrap="square" lIns="360000" tIns="180000" rIns="1260000">
            <a:noAutofit/>
          </a:bodyPr>
          <a:lstStyle>
            <a:lvl1pPr marL="180000" indent="-180000">
              <a:defRPr sz="1000"/>
            </a:lvl1pPr>
            <a:lvl2pPr marL="360000" indent="-180000">
              <a:defRPr sz="1000"/>
            </a:lvl2pPr>
            <a:lvl3pPr marL="540000" indent="-180000">
              <a:defRPr sz="1000"/>
            </a:lvl3pPr>
            <a:lvl4pPr>
              <a:lnSpc>
                <a:spcPct val="120000"/>
              </a:lnSpc>
              <a:defRPr sz="1000"/>
            </a:lvl4pPr>
            <a:lvl5pPr>
              <a:defRPr sz="1000"/>
            </a:lvl5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Pladsholder til indhold 30">
            <a:extLst>
              <a:ext uri="{FF2B5EF4-FFF2-40B4-BE49-F238E27FC236}">
                <a16:creationId xmlns:a16="http://schemas.microsoft.com/office/drawing/2014/main" id="{D0141188-DEA7-4EC3-A2D1-14E133022AC9}"/>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r>
              <a:rPr lang="da-DK"/>
              <a:t>Januar 2024</a:t>
            </a:r>
            <a:endParaRPr lang="da-DK" dirty="0"/>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37603677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pladsholdere + billedteks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EC1192F-5FAE-4BA4-A277-411DB63C872A}"/>
              </a:ext>
            </a:extLst>
          </p:cNvPr>
          <p:cNvSpPr>
            <a:spLocks noGrp="1"/>
          </p:cNvSpPr>
          <p:nvPr>
            <p:ph type="pic" sz="quarter" idx="27"/>
          </p:nvPr>
        </p:nvSpPr>
        <p:spPr>
          <a:xfrm>
            <a:off x="8007350" y="358776"/>
            <a:ext cx="3824287" cy="5599112"/>
          </a:xfrm>
        </p:spPr>
        <p:txBody>
          <a:bodyPr tIns="3096000"/>
          <a:lstStyle>
            <a:lvl1pPr marL="0" indent="0" algn="ctr">
              <a:buNone/>
              <a:defRPr/>
            </a:lvl1pPr>
          </a:lstStyle>
          <a:p>
            <a:r>
              <a:rPr lang="en-US"/>
              <a:t>Click icon to add picture</a:t>
            </a:r>
            <a:endParaRPr lang="en-GB" dirty="0"/>
          </a:p>
        </p:txBody>
      </p:sp>
      <p:sp>
        <p:nvSpPr>
          <p:cNvPr id="2" name="Title 1"/>
          <p:cNvSpPr>
            <a:spLocks noGrp="1"/>
          </p:cNvSpPr>
          <p:nvPr>
            <p:ph type="title" hasCustomPrompt="1"/>
          </p:nvPr>
        </p:nvSpPr>
        <p:spPr>
          <a:xfrm>
            <a:off x="358775" y="358776"/>
            <a:ext cx="6692900" cy="1072800"/>
          </a:xfrm>
        </p:spPr>
        <p:txBody>
          <a:bodyPr/>
          <a:lstStyle>
            <a:lvl1pPr>
              <a:defRPr/>
            </a:lvl1pPr>
          </a:lstStyle>
          <a:p>
            <a:r>
              <a:rPr lang="da-DK" noProof="0" dirty="0"/>
              <a:t>Klik for at tilføje en titel</a:t>
            </a:r>
          </a:p>
        </p:txBody>
      </p:sp>
      <p:sp>
        <p:nvSpPr>
          <p:cNvPr id="3" name="Content Placeholder 2"/>
          <p:cNvSpPr>
            <a:spLocks noGrp="1"/>
          </p:cNvSpPr>
          <p:nvPr>
            <p:ph idx="1" hasCustomPrompt="1"/>
          </p:nvPr>
        </p:nvSpPr>
        <p:spPr>
          <a:xfrm>
            <a:off x="358776" y="1611313"/>
            <a:ext cx="3824288" cy="4341600"/>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3" name="Content Placeholder 3">
            <a:extLst>
              <a:ext uri="{FF2B5EF4-FFF2-40B4-BE49-F238E27FC236}">
                <a16:creationId xmlns:a16="http://schemas.microsoft.com/office/drawing/2014/main" id="{C6B50192-2FF8-4049-BB83-A2A9D854A4E5}"/>
              </a:ext>
            </a:extLst>
          </p:cNvPr>
          <p:cNvSpPr>
            <a:spLocks noGrp="1"/>
          </p:cNvSpPr>
          <p:nvPr>
            <p:ph sz="half" idx="2" hasCustomPrompt="1"/>
          </p:nvPr>
        </p:nvSpPr>
        <p:spPr>
          <a:xfrm>
            <a:off x="5138738" y="1611313"/>
            <a:ext cx="1912937" cy="434160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Text Placeholder 15">
            <a:extLst>
              <a:ext uri="{FF2B5EF4-FFF2-40B4-BE49-F238E27FC236}">
                <a16:creationId xmlns:a16="http://schemas.microsoft.com/office/drawing/2014/main" id="{342B2FB5-6684-45F7-A6F1-25CB4361008E}"/>
              </a:ext>
            </a:extLst>
          </p:cNvPr>
          <p:cNvSpPr>
            <a:spLocks noGrp="1"/>
          </p:cNvSpPr>
          <p:nvPr>
            <p:ph type="body" sz="quarter" idx="18" hasCustomPrompt="1"/>
          </p:nvPr>
        </p:nvSpPr>
        <p:spPr>
          <a:xfrm>
            <a:off x="8441613" y="360000"/>
            <a:ext cx="3207987" cy="1584568"/>
          </a:xfrm>
          <a:custGeom>
            <a:avLst/>
            <a:gdLst>
              <a:gd name="connsiteX0" fmla="*/ 210089 w 3207987"/>
              <a:gd name="connsiteY0" fmla="*/ 0 h 1584568"/>
              <a:gd name="connsiteX1" fmla="*/ 3207987 w 3207987"/>
              <a:gd name="connsiteY1" fmla="*/ 0 h 1584568"/>
              <a:gd name="connsiteX2" fmla="*/ 3207987 w 3207987"/>
              <a:gd name="connsiteY2" fmla="*/ 27 h 1584568"/>
              <a:gd name="connsiteX3" fmla="*/ 3021900 w 3207987"/>
              <a:gd name="connsiteY3" fmla="*/ 219105 h 1584568"/>
              <a:gd name="connsiteX4" fmla="*/ 208154 w 3207987"/>
              <a:gd name="connsiteY4" fmla="*/ 1414848 h 1584568"/>
              <a:gd name="connsiteX5" fmla="*/ 119726 w 3207987"/>
              <a:gd name="connsiteY5" fmla="*/ 215984 h 158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987" h="1584568">
                <a:moveTo>
                  <a:pt x="210089" y="0"/>
                </a:moveTo>
                <a:lnTo>
                  <a:pt x="3207987" y="0"/>
                </a:lnTo>
                <a:lnTo>
                  <a:pt x="3207987" y="27"/>
                </a:lnTo>
                <a:lnTo>
                  <a:pt x="3021900" y="219105"/>
                </a:lnTo>
                <a:cubicBezTo>
                  <a:pt x="1971903" y="1348185"/>
                  <a:pt x="712142" y="1883539"/>
                  <a:pt x="208154" y="1414848"/>
                </a:cubicBezTo>
                <a:cubicBezTo>
                  <a:pt x="-43839" y="1180503"/>
                  <a:pt x="-59182" y="739520"/>
                  <a:pt x="119726" y="215984"/>
                </a:cubicBezTo>
                <a:close/>
              </a:path>
            </a:pathLst>
          </a:custGeom>
          <a:solidFill>
            <a:schemeClr val="bg2">
              <a:alpha val="60000"/>
            </a:schemeClr>
          </a:solidFill>
        </p:spPr>
        <p:txBody>
          <a:bodyPr wrap="square" lIns="360000" tIns="180000" rIns="1260000">
            <a:noAutofit/>
          </a:bodyPr>
          <a:lstStyle>
            <a:lvl1pPr marL="180000" indent="-180000">
              <a:defRPr sz="1000"/>
            </a:lvl1pPr>
            <a:lvl2pPr marL="360000" indent="-180000">
              <a:defRPr sz="1000"/>
            </a:lvl2pPr>
            <a:lvl3pPr marL="540000" indent="-180000">
              <a:defRPr sz="1000"/>
            </a:lvl3pPr>
            <a:lvl4pPr>
              <a:lnSpc>
                <a:spcPct val="120000"/>
              </a:lnSpc>
              <a:defRPr sz="1000"/>
            </a:lvl4pPr>
            <a:lvl5pPr>
              <a:defRPr sz="1000"/>
            </a:lvl5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C6DE052B-10C5-4563-B1B0-999CFFF6026C}"/>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r>
              <a:rPr lang="da-DK"/>
              <a:t>Januar 2024</a:t>
            </a:r>
            <a:endParaRPr lang="da-DK" dirty="0"/>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8657705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 stor illustration + pladshold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559788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5C62AB43-4164-41E3-AFB9-8BE32F7EC7CF}"/>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4146763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 stor illustration + pladshold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FB5DB1F4-4F83-4E73-8A41-C38B3E6B93C0}"/>
              </a:ext>
            </a:extLst>
          </p:cNvPr>
          <p:cNvSpPr/>
          <p:nvPr userDrawn="1"/>
        </p:nvSpPr>
        <p:spPr>
          <a:xfrm>
            <a:off x="0" y="0"/>
            <a:ext cx="12193200" cy="6861600"/>
          </a:xfrm>
          <a:prstGeom prst="rect">
            <a:avLst/>
          </a:pr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25839517-9F9A-42DD-A6E3-F14193544F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559788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D30818CE-4E46-409D-92FF-A1FCB4907809}"/>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8956761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 stor illustration + pladsholder  ">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97EA22D4-6A8A-4579-97EA-9502F8146A6C}"/>
              </a:ext>
            </a:extLst>
          </p:cNvPr>
          <p:cNvSpPr/>
          <p:nvPr userDrawn="1"/>
        </p:nvSpPr>
        <p:spPr>
          <a:xfrm>
            <a:off x="0" y="0"/>
            <a:ext cx="12193200" cy="6861600"/>
          </a:xfrm>
          <a:prstGeom prst="rect">
            <a:avLst/>
          </a:pr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25839517-9F9A-42DD-A6E3-F14193544F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559788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398E1DD9-73AE-46CB-AEAA-E8186D007C56}"/>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38647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fslutnings/ mellemslid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1B61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tx1"/>
                </a:solidFill>
              </a:defRPr>
            </a:lvl1pPr>
          </a:lstStyle>
          <a:p>
            <a:r>
              <a:rPr lang="en-US"/>
              <a:t>Click to edit Master title style</a:t>
            </a:r>
            <a:endParaRPr lang="da-DK" dirty="0"/>
          </a:p>
        </p:txBody>
      </p:sp>
      <p:pic>
        <p:nvPicPr>
          <p:cNvPr id="9" name="Graphic 8">
            <a:extLst>
              <a:ext uri="{FF2B5EF4-FFF2-40B4-BE49-F238E27FC236}">
                <a16:creationId xmlns:a16="http://schemas.microsoft.com/office/drawing/2014/main" id="{16273D8F-5CDE-40F7-8C46-45A1EE174B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000" y="5558400"/>
            <a:ext cx="2778368" cy="318454"/>
          </a:xfrm>
          <a:prstGeom prst="rect">
            <a:avLst/>
          </a:prstGeom>
        </p:spPr>
      </p:pic>
      <p:sp>
        <p:nvSpPr>
          <p:cNvPr id="11" name="Date_GeneralDate">
            <a:extLst>
              <a:ext uri="{FF2B5EF4-FFF2-40B4-BE49-F238E27FC236}">
                <a16:creationId xmlns:a16="http://schemas.microsoft.com/office/drawing/2014/main" id="{7312064B-A9CC-4154-BD9B-B5DBFBE896BC}"/>
              </a:ext>
            </a:extLst>
          </p:cNvPr>
          <p:cNvSpPr>
            <a:spLocks noGrp="1"/>
          </p:cNvSpPr>
          <p:nvPr>
            <p:ph type="dt" sz="half" idx="10"/>
          </p:nvPr>
        </p:nvSpPr>
        <p:spPr>
          <a:xfrm>
            <a:off x="0" y="6912000"/>
            <a:ext cx="0" cy="0"/>
          </a:xfrm>
          <a:prstGeom prst="rect">
            <a:avLst/>
          </a:prstGeom>
        </p:spPr>
        <p:txBody>
          <a:bodyPr/>
          <a:lstStyle>
            <a:lvl1pPr>
              <a:defRPr sz="100">
                <a:noFill/>
              </a:defRPr>
            </a:lvl1pPr>
          </a:lstStyle>
          <a:p>
            <a:r>
              <a:rPr lang="da-DK"/>
              <a:t>Januar 2024</a:t>
            </a:r>
            <a:endParaRPr lang="da-DK" dirty="0"/>
          </a:p>
        </p:txBody>
      </p:sp>
      <p:sp>
        <p:nvSpPr>
          <p:cNvPr id="12" name="FLD_PresentationTitle">
            <a:extLst>
              <a:ext uri="{FF2B5EF4-FFF2-40B4-BE49-F238E27FC236}">
                <a16:creationId xmlns:a16="http://schemas.microsoft.com/office/drawing/2014/main" id="{3591FBE7-6B08-44F3-A9ED-A29DFA115479}"/>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dirty="0"/>
          </a:p>
        </p:txBody>
      </p:sp>
      <p:sp>
        <p:nvSpPr>
          <p:cNvPr id="16" name="Slide Number Placeholder 5">
            <a:extLst>
              <a:ext uri="{FF2B5EF4-FFF2-40B4-BE49-F238E27FC236}">
                <a16:creationId xmlns:a16="http://schemas.microsoft.com/office/drawing/2014/main" id="{48284400-41EA-48F2-A640-B0F8FD3F990D}"/>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60167515"/>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 stor illustration + pladshold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038D66A0-6334-48D6-8106-E7109C8BD338}"/>
              </a:ext>
            </a:extLst>
          </p:cNvPr>
          <p:cNvSpPr/>
          <p:nvPr userDrawn="1"/>
        </p:nvSpPr>
        <p:spPr>
          <a:xfrm>
            <a:off x="0" y="0"/>
            <a:ext cx="12193200" cy="6861600"/>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25839517-9F9A-42DD-A6E3-F14193544F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559788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5361BEBB-120B-440A-9E89-60430BEC6B90}"/>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4532110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stor illustration + pladsholder">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16334A3A-696F-4FB1-8C40-4284ACBC5A73}"/>
              </a:ext>
            </a:extLst>
          </p:cNvPr>
          <p:cNvSpPr/>
          <p:nvPr userDrawn="1"/>
        </p:nvSpPr>
        <p:spPr>
          <a:xfrm>
            <a:off x="0" y="0"/>
            <a:ext cx="12193200" cy="6861600"/>
          </a:xfrm>
          <a:prstGeom prst="rect">
            <a:avLst/>
          </a:pr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25839517-9F9A-42DD-A6E3-F14193544F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559788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ECC11F2A-C307-4835-89B0-2E1662FE2AB4}"/>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6302005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 3 illustration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358776"/>
            <a:ext cx="3823061"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7"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9964" y="359999"/>
            <a:ext cx="6690040"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8738" y="3334563"/>
            <a:ext cx="6692899"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9DE09059-9C96-437E-9E44-0F046BD5CA35}"/>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0412066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  3 illustration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5155AF1B-87A6-43E5-A5AA-CE458B615A61}"/>
              </a:ext>
            </a:extLst>
          </p:cNvPr>
          <p:cNvSpPr/>
          <p:nvPr userDrawn="1"/>
        </p:nvSpPr>
        <p:spPr>
          <a:xfrm>
            <a:off x="0" y="0"/>
            <a:ext cx="12193200" cy="6861600"/>
          </a:xfrm>
          <a:prstGeom prst="rect">
            <a:avLst/>
          </a:pr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A7C4BC96-7542-4CB3-B52F-09BB082BCC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1"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7"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9964" y="359999"/>
            <a:ext cx="6690040"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8738" y="3334563"/>
            <a:ext cx="6692899"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E3D5384C-F0BE-4CD6-8B35-2C14A489EBE9}"/>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3615639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 3 illustration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4D1246FB-4DE6-43C9-A18D-30D6BA671780}"/>
              </a:ext>
            </a:extLst>
          </p:cNvPr>
          <p:cNvSpPr/>
          <p:nvPr userDrawn="1"/>
        </p:nvSpPr>
        <p:spPr>
          <a:xfrm>
            <a:off x="0" y="0"/>
            <a:ext cx="12193200" cy="6861600"/>
          </a:xfrm>
          <a:prstGeom prst="rect">
            <a:avLst/>
          </a:pr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0736E007-A518-48A3-A617-C6D57648C3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1"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7"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9964" y="359999"/>
            <a:ext cx="6690040"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8738" y="3334563"/>
            <a:ext cx="6692899"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123787D0-DED0-4F14-851B-3468FFC38049}"/>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484445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illustrationer ">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A243856C-335D-45D2-946F-0D6DD5048FAA}"/>
              </a:ext>
            </a:extLst>
          </p:cNvPr>
          <p:cNvSpPr/>
          <p:nvPr userDrawn="1"/>
        </p:nvSpPr>
        <p:spPr>
          <a:xfrm>
            <a:off x="0" y="0"/>
            <a:ext cx="12193200" cy="6861600"/>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0736E007-A518-48A3-A617-C6D57648C3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1"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7"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9964" y="359999"/>
            <a:ext cx="6690040"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8738" y="3334563"/>
            <a:ext cx="6692899"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09C03695-726A-4A75-A47D-F5BE00495003}"/>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0096348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 illustrationer">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078B4108-6A56-4177-A5FE-F9ED3EB023F8}"/>
              </a:ext>
            </a:extLst>
          </p:cNvPr>
          <p:cNvSpPr/>
          <p:nvPr userDrawn="1"/>
        </p:nvSpPr>
        <p:spPr>
          <a:xfrm>
            <a:off x="0" y="0"/>
            <a:ext cx="12193200" cy="6861600"/>
          </a:xfrm>
          <a:prstGeom prst="rect">
            <a:avLst/>
          </a:pr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0736E007-A518-48A3-A617-C6D57648C3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1"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7"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9964" y="359999"/>
            <a:ext cx="6690040"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8738" y="3334563"/>
            <a:ext cx="6692899"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3D44B1B5-9A2D-4679-91A5-652E62E36CB1}"/>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0215468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  3 store illustration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7051674" y="3334563"/>
            <a:ext cx="4779963"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CCD9A7F4-E344-433D-BC8F-7DD8F358E287}"/>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3088017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 3 store illustration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1F6D3ACF-5EC0-4B0E-ADAF-E779ACE782A3}"/>
              </a:ext>
            </a:extLst>
          </p:cNvPr>
          <p:cNvSpPr/>
          <p:nvPr userDrawn="1"/>
        </p:nvSpPr>
        <p:spPr>
          <a:xfrm>
            <a:off x="0" y="0"/>
            <a:ext cx="12193200" cy="6861600"/>
          </a:xfrm>
          <a:prstGeom prst="rect">
            <a:avLst/>
          </a:pr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1B10050A-79F0-46EC-BBD9-71E5563B44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7051674" y="3334563"/>
            <a:ext cx="4779963"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3536CCF5-27D4-4B7A-AB59-A924C10FA854}"/>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0256950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 3 store illustrationer ">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1B2768A7-BB6F-433F-A5D9-09EA11E233D3}"/>
              </a:ext>
            </a:extLst>
          </p:cNvPr>
          <p:cNvSpPr/>
          <p:nvPr userDrawn="1"/>
        </p:nvSpPr>
        <p:spPr>
          <a:xfrm>
            <a:off x="0" y="0"/>
            <a:ext cx="12193200" cy="6861600"/>
          </a:xfrm>
          <a:prstGeom prst="rect">
            <a:avLst/>
          </a:pr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1B10050A-79F0-46EC-BBD9-71E5563B44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7051674" y="3334563"/>
            <a:ext cx="4779963"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27B309B8-4DC8-44A5-BA90-F8E6C47ED556}"/>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19672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dirty="0"/>
          </a:p>
        </p:txBody>
      </p:sp>
      <p:sp>
        <p:nvSpPr>
          <p:cNvPr id="14" name="Text Placeholder 13">
            <a:extLst>
              <a:ext uri="{FF2B5EF4-FFF2-40B4-BE49-F238E27FC236}">
                <a16:creationId xmlns:a16="http://schemas.microsoft.com/office/drawing/2014/main" id="{B9142C5D-6C19-4C53-B9BB-13F7D19157B8}"/>
              </a:ext>
            </a:extLst>
          </p:cNvPr>
          <p:cNvSpPr>
            <a:spLocks noGrp="1"/>
          </p:cNvSpPr>
          <p:nvPr>
            <p:ph type="body" sz="quarter" idx="17" hasCustomPrompt="1"/>
          </p:nvPr>
        </p:nvSpPr>
        <p:spPr>
          <a:xfrm>
            <a:off x="358774" y="1611312"/>
            <a:ext cx="11472863" cy="4341600"/>
          </a:xfrm>
        </p:spPr>
        <p:txBody>
          <a:bodyPr/>
          <a:lstStyle>
            <a:lvl1pPr marL="0" indent="0">
              <a:buFont typeface="Arial" panose="020B0604020202020204" pitchFamily="34" charset="0"/>
              <a:buChar char="​"/>
              <a:defRPr sz="2800"/>
            </a:lvl1pPr>
            <a:lvl2pPr marL="270000">
              <a:defRPr sz="1800"/>
            </a:lvl2pPr>
          </a:lstStyle>
          <a:p>
            <a:pPr lvl="0"/>
            <a:r>
              <a:rPr lang="da-DK" dirty="0"/>
              <a:t>Klik for at tilføje punkt, brug Fed tekst for at fremhæve punktet</a:t>
            </a:r>
          </a:p>
          <a:p>
            <a:pPr lvl="1"/>
            <a:r>
              <a:rPr lang="da-DK" dirty="0"/>
              <a:t>Second </a:t>
            </a:r>
            <a:r>
              <a:rPr lang="da-DK" dirty="0" err="1"/>
              <a:t>level</a:t>
            </a:r>
            <a:endParaRPr lang="da-DK" dirty="0"/>
          </a:p>
        </p:txBody>
      </p:sp>
      <p:sp>
        <p:nvSpPr>
          <p:cNvPr id="17" name="Pladsholder til indhold 30">
            <a:extLst>
              <a:ext uri="{FF2B5EF4-FFF2-40B4-BE49-F238E27FC236}">
                <a16:creationId xmlns:a16="http://schemas.microsoft.com/office/drawing/2014/main" id="{7270E2F8-6385-4F00-B864-696DF8F98F8B}"/>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Slide Number Placeholder 8">
            <a:extLst>
              <a:ext uri="{FF2B5EF4-FFF2-40B4-BE49-F238E27FC236}">
                <a16:creationId xmlns:a16="http://schemas.microsoft.com/office/drawing/2014/main" id="{F325DA00-834F-43FF-A9A9-7F622CCE5D33}"/>
              </a:ext>
            </a:extLst>
          </p:cNvPr>
          <p:cNvSpPr>
            <a:spLocks noGrp="1"/>
          </p:cNvSpPr>
          <p:nvPr>
            <p:ph type="sldNum" sz="quarter" idx="16"/>
          </p:nvPr>
        </p:nvSpPr>
        <p:spPr/>
        <p:txBody>
          <a:bodyPr/>
          <a:lstStyle/>
          <a:p>
            <a:fld id="{23AA811B-2EBD-4900-905E-5BE206449611}" type="slidenum">
              <a:rPr lang="da-DK" smtClean="0"/>
              <a:pPr/>
              <a:t>‹nr.›</a:t>
            </a:fld>
            <a:endParaRPr lang="da-DK" dirty="0"/>
          </a:p>
        </p:txBody>
      </p:sp>
      <p:sp>
        <p:nvSpPr>
          <p:cNvPr id="33" name="Date Placeholder 6">
            <a:extLst>
              <a:ext uri="{FF2B5EF4-FFF2-40B4-BE49-F238E27FC236}">
                <a16:creationId xmlns:a16="http://schemas.microsoft.com/office/drawing/2014/main" id="{A83730EE-46FA-4AC1-A400-01432F4775EC}"/>
              </a:ext>
            </a:extLst>
          </p:cNvPr>
          <p:cNvSpPr>
            <a:spLocks noGrp="1"/>
          </p:cNvSpPr>
          <p:nvPr>
            <p:ph type="dt" sz="half" idx="10"/>
          </p:nvPr>
        </p:nvSpPr>
        <p:spPr>
          <a:xfrm>
            <a:off x="0" y="6861600"/>
            <a:ext cx="0" cy="0"/>
          </a:xfrm>
        </p:spPr>
        <p:txBody>
          <a:bodyPr/>
          <a:lstStyle>
            <a:lvl1pPr>
              <a:defRPr>
                <a:noFill/>
              </a:defRPr>
            </a:lvl1pPr>
          </a:lstStyle>
          <a:p>
            <a:r>
              <a:rPr lang="da-DK"/>
              <a:t>Januar 2024</a:t>
            </a:r>
            <a:endParaRPr lang="da-DK" dirty="0"/>
          </a:p>
        </p:txBody>
      </p:sp>
      <p:sp>
        <p:nvSpPr>
          <p:cNvPr id="34" name="Footer Placeholder 7">
            <a:extLst>
              <a:ext uri="{FF2B5EF4-FFF2-40B4-BE49-F238E27FC236}">
                <a16:creationId xmlns:a16="http://schemas.microsoft.com/office/drawing/2014/main" id="{2EE215CA-64DD-4FD6-9F38-919E0C061664}"/>
              </a:ext>
            </a:extLst>
          </p:cNvPr>
          <p:cNvSpPr>
            <a:spLocks noGrp="1"/>
          </p:cNvSpPr>
          <p:nvPr>
            <p:ph type="ftr" sz="quarter" idx="11"/>
          </p:nvPr>
        </p:nvSpPr>
        <p:spPr>
          <a:xfrm>
            <a:off x="0" y="6861600"/>
            <a:ext cx="0" cy="0"/>
          </a:xfrm>
        </p:spPr>
        <p:txBody>
          <a:bodyPr/>
          <a:lstStyle>
            <a:lvl1pPr>
              <a:defRPr>
                <a:noFill/>
              </a:defRPr>
            </a:lvl1pPr>
          </a:lstStyle>
          <a:p>
            <a:endParaRPr lang="da-DK" dirty="0"/>
          </a:p>
        </p:txBody>
      </p:sp>
    </p:spTree>
    <p:extLst>
      <p:ext uri="{BB962C8B-B14F-4D97-AF65-F5344CB8AC3E}">
        <p14:creationId xmlns:p14="http://schemas.microsoft.com/office/powerpoint/2010/main" val="21983175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store illustration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322FF84E-DB21-4A12-8E7D-9FD8DA96C9E3}"/>
              </a:ext>
            </a:extLst>
          </p:cNvPr>
          <p:cNvSpPr/>
          <p:nvPr userDrawn="1"/>
        </p:nvSpPr>
        <p:spPr>
          <a:xfrm>
            <a:off x="0" y="0"/>
            <a:ext cx="12193200" cy="6861600"/>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1B10050A-79F0-46EC-BBD9-71E5563B44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7051674" y="3334563"/>
            <a:ext cx="4779963"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B5328776-B1DA-4CE1-B1F5-A081E9A0CE20}"/>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0552938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 store illustrationer">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37C3335D-6F91-47F5-BA77-0338C8B470ED}"/>
              </a:ext>
            </a:extLst>
          </p:cNvPr>
          <p:cNvSpPr/>
          <p:nvPr userDrawn="1"/>
        </p:nvSpPr>
        <p:spPr>
          <a:xfrm>
            <a:off x="0" y="0"/>
            <a:ext cx="12193200" cy="6861600"/>
          </a:xfrm>
          <a:prstGeom prst="rect">
            <a:avLst/>
          </a:pr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1B10050A-79F0-46EC-BBD9-71E5563B44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7051674" y="3334563"/>
            <a:ext cx="4779963"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79CD0E81-2AB8-4805-AFC7-066712248F70}"/>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7361105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  5 illustration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59999"/>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3334563"/>
            <a:ext cx="2869838"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8963023" y="359387"/>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334563"/>
            <a:ext cx="2868611" cy="2617124"/>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Pladsholder til indhold 30">
            <a:extLst>
              <a:ext uri="{FF2B5EF4-FFF2-40B4-BE49-F238E27FC236}">
                <a16:creationId xmlns:a16="http://schemas.microsoft.com/office/drawing/2014/main" id="{D34ADFB7-9121-4123-95A8-C69ED0E60244}"/>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6621872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 5 illustration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AA4D5B66-4AE6-4A0E-ACAA-C5F6CA0B9962}"/>
              </a:ext>
            </a:extLst>
          </p:cNvPr>
          <p:cNvSpPr/>
          <p:nvPr userDrawn="1"/>
        </p:nvSpPr>
        <p:spPr>
          <a:xfrm>
            <a:off x="0" y="0"/>
            <a:ext cx="12193200" cy="6861600"/>
          </a:xfrm>
          <a:prstGeom prst="rect">
            <a:avLst/>
          </a:pr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A06444AF-7B40-40C0-A81E-9F2D5AE925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59999"/>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3334563"/>
            <a:ext cx="2869838"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8963023" y="359387"/>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334563"/>
            <a:ext cx="2868611" cy="2617124"/>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45D58C3D-1137-43C6-ACDA-D3BE0C632EFA}"/>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8047554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5 illustrationer ">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F72CCA64-3F5F-4214-9C7A-4A4B716B52F3}"/>
              </a:ext>
            </a:extLst>
          </p:cNvPr>
          <p:cNvSpPr/>
          <p:nvPr userDrawn="1"/>
        </p:nvSpPr>
        <p:spPr>
          <a:xfrm>
            <a:off x="0" y="0"/>
            <a:ext cx="12193200" cy="6861600"/>
          </a:xfrm>
          <a:prstGeom prst="rect">
            <a:avLst/>
          </a:pr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A06444AF-7B40-40C0-A81E-9F2D5AE925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59999"/>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3334563"/>
            <a:ext cx="2869838"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8963023" y="359387"/>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334563"/>
            <a:ext cx="2868611" cy="2617124"/>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Pladsholder til indhold 30">
            <a:extLst>
              <a:ext uri="{FF2B5EF4-FFF2-40B4-BE49-F238E27FC236}">
                <a16:creationId xmlns:a16="http://schemas.microsoft.com/office/drawing/2014/main" id="{BEB3325E-8E59-4435-BF49-1F22A9A203C9}"/>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0031456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 illustrationer ">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E114B88F-8CE0-4D2F-A553-E6904A9C6EAE}"/>
              </a:ext>
            </a:extLst>
          </p:cNvPr>
          <p:cNvSpPr/>
          <p:nvPr userDrawn="1"/>
        </p:nvSpPr>
        <p:spPr>
          <a:xfrm>
            <a:off x="0" y="0"/>
            <a:ext cx="12193200" cy="6861600"/>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A06444AF-7B40-40C0-A81E-9F2D5AE925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59999"/>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3334563"/>
            <a:ext cx="2869838"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8963023" y="359387"/>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334563"/>
            <a:ext cx="2868611" cy="2617124"/>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ladsholder til indhold 30">
            <a:extLst>
              <a:ext uri="{FF2B5EF4-FFF2-40B4-BE49-F238E27FC236}">
                <a16:creationId xmlns:a16="http://schemas.microsoft.com/office/drawing/2014/main" id="{6CD908F0-4784-44D2-BDF2-68AEF891DBE2}"/>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7068901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 illustrationer">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DBAE7F58-D9F2-40E5-A3BA-27F996E9B7D1}"/>
              </a:ext>
            </a:extLst>
          </p:cNvPr>
          <p:cNvSpPr/>
          <p:nvPr userDrawn="1"/>
        </p:nvSpPr>
        <p:spPr>
          <a:xfrm>
            <a:off x="0" y="0"/>
            <a:ext cx="12193200" cy="6861600"/>
          </a:xfrm>
          <a:prstGeom prst="rect">
            <a:avLst/>
          </a:pr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A06444AF-7B40-40C0-A81E-9F2D5AE925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59999"/>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3334563"/>
            <a:ext cx="2869838" cy="2618349"/>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8963023" y="359387"/>
            <a:ext cx="2868612" cy="261712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334563"/>
            <a:ext cx="2868611" cy="2617124"/>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Pladsholder til indhold 30">
            <a:extLst>
              <a:ext uri="{FF2B5EF4-FFF2-40B4-BE49-F238E27FC236}">
                <a16:creationId xmlns:a16="http://schemas.microsoft.com/office/drawing/2014/main" id="{D024FC5F-BDFA-4D75-AF56-555F606BE064}"/>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5701941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7 illustration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60000"/>
            <a:ext cx="2868612" cy="1627331"/>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2347329"/>
            <a:ext cx="2869838"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5138738" y="4324358"/>
            <a:ext cx="2868612"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58775"/>
            <a:ext cx="2868611"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7" name="Content Placeholder 18">
            <a:extLst>
              <a:ext uri="{FF2B5EF4-FFF2-40B4-BE49-F238E27FC236}">
                <a16:creationId xmlns:a16="http://schemas.microsoft.com/office/drawing/2014/main" id="{948939E0-FD26-426E-BEA4-207F1325E7B5}"/>
              </a:ext>
            </a:extLst>
          </p:cNvPr>
          <p:cNvSpPr>
            <a:spLocks noGrp="1"/>
          </p:cNvSpPr>
          <p:nvPr>
            <p:ph sz="quarter" idx="39" hasCustomPrompt="1"/>
          </p:nvPr>
        </p:nvSpPr>
        <p:spPr>
          <a:xfrm>
            <a:off x="8963025" y="2347329"/>
            <a:ext cx="2868610"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8" name="Content Placeholder 20">
            <a:extLst>
              <a:ext uri="{FF2B5EF4-FFF2-40B4-BE49-F238E27FC236}">
                <a16:creationId xmlns:a16="http://schemas.microsoft.com/office/drawing/2014/main" id="{AD15315D-BFBD-4BD0-BE70-55757E29AB5A}"/>
              </a:ext>
            </a:extLst>
          </p:cNvPr>
          <p:cNvSpPr>
            <a:spLocks noGrp="1"/>
          </p:cNvSpPr>
          <p:nvPr>
            <p:ph sz="quarter" idx="40" hasCustomPrompt="1"/>
          </p:nvPr>
        </p:nvSpPr>
        <p:spPr>
          <a:xfrm>
            <a:off x="8963025" y="4324358"/>
            <a:ext cx="2868613"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Pladsholder til indhold 30">
            <a:extLst>
              <a:ext uri="{FF2B5EF4-FFF2-40B4-BE49-F238E27FC236}">
                <a16:creationId xmlns:a16="http://schemas.microsoft.com/office/drawing/2014/main" id="{EA8E3FCB-596E-4F89-852B-D8A015C3018E}"/>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3113746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 illustrationer    ">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A81F462C-C099-4D60-9208-E285EB920D8F}"/>
              </a:ext>
            </a:extLst>
          </p:cNvPr>
          <p:cNvSpPr/>
          <p:nvPr userDrawn="1"/>
        </p:nvSpPr>
        <p:spPr>
          <a:xfrm>
            <a:off x="0" y="0"/>
            <a:ext cx="12193200" cy="6861600"/>
          </a:xfrm>
          <a:prstGeom prst="rect">
            <a:avLst/>
          </a:pr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29" name="Logo">
            <a:extLst>
              <a:ext uri="{FF2B5EF4-FFF2-40B4-BE49-F238E27FC236}">
                <a16:creationId xmlns:a16="http://schemas.microsoft.com/office/drawing/2014/main" id="{EBC1A0E0-90B8-4EEC-B133-74DCDF4706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60000"/>
            <a:ext cx="2868612" cy="1627331"/>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2347329"/>
            <a:ext cx="2869838"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5138738" y="4324358"/>
            <a:ext cx="2868612"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58775"/>
            <a:ext cx="2868611"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7" name="Content Placeholder 18">
            <a:extLst>
              <a:ext uri="{FF2B5EF4-FFF2-40B4-BE49-F238E27FC236}">
                <a16:creationId xmlns:a16="http://schemas.microsoft.com/office/drawing/2014/main" id="{948939E0-FD26-426E-BEA4-207F1325E7B5}"/>
              </a:ext>
            </a:extLst>
          </p:cNvPr>
          <p:cNvSpPr>
            <a:spLocks noGrp="1"/>
          </p:cNvSpPr>
          <p:nvPr>
            <p:ph sz="quarter" idx="39" hasCustomPrompt="1"/>
          </p:nvPr>
        </p:nvSpPr>
        <p:spPr>
          <a:xfrm>
            <a:off x="8963025" y="2347329"/>
            <a:ext cx="2868610"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8" name="Content Placeholder 20">
            <a:extLst>
              <a:ext uri="{FF2B5EF4-FFF2-40B4-BE49-F238E27FC236}">
                <a16:creationId xmlns:a16="http://schemas.microsoft.com/office/drawing/2014/main" id="{AD15315D-BFBD-4BD0-BE70-55757E29AB5A}"/>
              </a:ext>
            </a:extLst>
          </p:cNvPr>
          <p:cNvSpPr>
            <a:spLocks noGrp="1"/>
          </p:cNvSpPr>
          <p:nvPr>
            <p:ph sz="quarter" idx="40" hasCustomPrompt="1"/>
          </p:nvPr>
        </p:nvSpPr>
        <p:spPr>
          <a:xfrm>
            <a:off x="8963025" y="4324358"/>
            <a:ext cx="2868613"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Pladsholder til indhold 30">
            <a:extLst>
              <a:ext uri="{FF2B5EF4-FFF2-40B4-BE49-F238E27FC236}">
                <a16:creationId xmlns:a16="http://schemas.microsoft.com/office/drawing/2014/main" id="{721FA021-7112-465A-AE62-E6C348109477}"/>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4314958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 illustrationer  ">
    <p:spTree>
      <p:nvGrpSpPr>
        <p:cNvPr id="1" name=""/>
        <p:cNvGrpSpPr/>
        <p:nvPr/>
      </p:nvGrpSpPr>
      <p:grpSpPr>
        <a:xfrm>
          <a:off x="0" y="0"/>
          <a:ext cx="0" cy="0"/>
          <a:chOff x="0" y="0"/>
          <a:chExt cx="0" cy="0"/>
        </a:xfrm>
      </p:grpSpPr>
      <p:sp>
        <p:nvSpPr>
          <p:cNvPr id="29" name="Background">
            <a:extLst>
              <a:ext uri="{FF2B5EF4-FFF2-40B4-BE49-F238E27FC236}">
                <a16:creationId xmlns:a16="http://schemas.microsoft.com/office/drawing/2014/main" id="{CA1CFF9D-E6DE-41DD-934E-373AEF7632FE}"/>
              </a:ext>
            </a:extLst>
          </p:cNvPr>
          <p:cNvSpPr/>
          <p:nvPr userDrawn="1"/>
        </p:nvSpPr>
        <p:spPr>
          <a:xfrm>
            <a:off x="0" y="0"/>
            <a:ext cx="12193200" cy="6861600"/>
          </a:xfrm>
          <a:prstGeom prst="rect">
            <a:avLst/>
          </a:pr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30" name="Logo">
            <a:extLst>
              <a:ext uri="{FF2B5EF4-FFF2-40B4-BE49-F238E27FC236}">
                <a16:creationId xmlns:a16="http://schemas.microsoft.com/office/drawing/2014/main" id="{CC57D6A8-5AE8-47DD-9DD1-A4D30A50A9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dirty="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60000"/>
            <a:ext cx="2868612" cy="1627331"/>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2347329"/>
            <a:ext cx="2869838"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5138738" y="4324358"/>
            <a:ext cx="2868612"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58775"/>
            <a:ext cx="2868611"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7" name="Content Placeholder 18">
            <a:extLst>
              <a:ext uri="{FF2B5EF4-FFF2-40B4-BE49-F238E27FC236}">
                <a16:creationId xmlns:a16="http://schemas.microsoft.com/office/drawing/2014/main" id="{948939E0-FD26-426E-BEA4-207F1325E7B5}"/>
              </a:ext>
            </a:extLst>
          </p:cNvPr>
          <p:cNvSpPr>
            <a:spLocks noGrp="1"/>
          </p:cNvSpPr>
          <p:nvPr>
            <p:ph sz="quarter" idx="39" hasCustomPrompt="1"/>
          </p:nvPr>
        </p:nvSpPr>
        <p:spPr>
          <a:xfrm>
            <a:off x="8963025" y="2347329"/>
            <a:ext cx="2868610" cy="1628555"/>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8" name="Content Placeholder 20">
            <a:extLst>
              <a:ext uri="{FF2B5EF4-FFF2-40B4-BE49-F238E27FC236}">
                <a16:creationId xmlns:a16="http://schemas.microsoft.com/office/drawing/2014/main" id="{AD15315D-BFBD-4BD0-BE70-55757E29AB5A}"/>
              </a:ext>
            </a:extLst>
          </p:cNvPr>
          <p:cNvSpPr>
            <a:spLocks noGrp="1"/>
          </p:cNvSpPr>
          <p:nvPr>
            <p:ph sz="quarter" idx="40" hasCustomPrompt="1"/>
          </p:nvPr>
        </p:nvSpPr>
        <p:spPr>
          <a:xfrm>
            <a:off x="8963025" y="4324358"/>
            <a:ext cx="2868613" cy="1627330"/>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Pladsholder til indhold 30">
            <a:extLst>
              <a:ext uri="{FF2B5EF4-FFF2-40B4-BE49-F238E27FC236}">
                <a16:creationId xmlns:a16="http://schemas.microsoft.com/office/drawing/2014/main" id="{36761A1A-62C1-4EC6-9276-9CC59F85BFB1}"/>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dirty="0"/>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r>
              <a:rPr lang="da-DK"/>
              <a:t>Januar 2024</a:t>
            </a:r>
            <a:endParaRPr lang="da-DK" dirty="0"/>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dirty="0"/>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63083406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1.xml"/><Relationship Id="rId63" Type="http://schemas.openxmlformats.org/officeDocument/2006/relationships/tags" Target="../tags/tag9.xml"/><Relationship Id="rId68"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4.xml"/><Relationship Id="rId66" Type="http://schemas.openxmlformats.org/officeDocument/2006/relationships/tags" Target="../tags/tag12.xml"/><Relationship Id="rId5" Type="http://schemas.openxmlformats.org/officeDocument/2006/relationships/slideLayout" Target="../slideLayouts/slideLayout5.xml"/><Relationship Id="rId61" Type="http://schemas.openxmlformats.org/officeDocument/2006/relationships/tags" Target="../tags/tag7.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2.xml"/><Relationship Id="rId64" Type="http://schemas.openxmlformats.org/officeDocument/2006/relationships/tags" Target="../tags/tag1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5.xml"/><Relationship Id="rId67"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62"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3.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6.xml"/><Relationship Id="rId65"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79.xml"/><Relationship Id="rId21" Type="http://schemas.openxmlformats.org/officeDocument/2006/relationships/slideLayout" Target="../slideLayouts/slideLayout74.xml"/><Relationship Id="rId42" Type="http://schemas.openxmlformats.org/officeDocument/2006/relationships/slideLayout" Target="../slideLayouts/slideLayout95.xml"/><Relationship Id="rId47" Type="http://schemas.openxmlformats.org/officeDocument/2006/relationships/slideLayout" Target="../slideLayouts/slideLayout100.xml"/><Relationship Id="rId63" Type="http://schemas.openxmlformats.org/officeDocument/2006/relationships/tags" Target="../tags/tag14.xml"/><Relationship Id="rId68" Type="http://schemas.openxmlformats.org/officeDocument/2006/relationships/tags" Target="../tags/tag19.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9" Type="http://schemas.openxmlformats.org/officeDocument/2006/relationships/slideLayout" Target="../slideLayouts/slideLayout82.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37" Type="http://schemas.openxmlformats.org/officeDocument/2006/relationships/slideLayout" Target="../slideLayouts/slideLayout90.xml"/><Relationship Id="rId40" Type="http://schemas.openxmlformats.org/officeDocument/2006/relationships/slideLayout" Target="../slideLayouts/slideLayout93.xml"/><Relationship Id="rId45" Type="http://schemas.openxmlformats.org/officeDocument/2006/relationships/slideLayout" Target="../slideLayouts/slideLayout98.xml"/><Relationship Id="rId53" Type="http://schemas.openxmlformats.org/officeDocument/2006/relationships/slideLayout" Target="../slideLayouts/slideLayout106.xml"/><Relationship Id="rId58" Type="http://schemas.openxmlformats.org/officeDocument/2006/relationships/slideLayout" Target="../slideLayouts/slideLayout111.xml"/><Relationship Id="rId66" Type="http://schemas.openxmlformats.org/officeDocument/2006/relationships/tags" Target="../tags/tag17.xml"/><Relationship Id="rId74" Type="http://schemas.openxmlformats.org/officeDocument/2006/relationships/image" Target="../media/image1.png"/><Relationship Id="rId5" Type="http://schemas.openxmlformats.org/officeDocument/2006/relationships/slideLayout" Target="../slideLayouts/slideLayout58.xml"/><Relationship Id="rId61" Type="http://schemas.openxmlformats.org/officeDocument/2006/relationships/theme" Target="../theme/theme2.xml"/><Relationship Id="rId19" Type="http://schemas.openxmlformats.org/officeDocument/2006/relationships/slideLayout" Target="../slideLayouts/slideLayout7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slideLayout" Target="../slideLayouts/slideLayout88.xml"/><Relationship Id="rId43" Type="http://schemas.openxmlformats.org/officeDocument/2006/relationships/slideLayout" Target="../slideLayouts/slideLayout96.xml"/><Relationship Id="rId48" Type="http://schemas.openxmlformats.org/officeDocument/2006/relationships/slideLayout" Target="../slideLayouts/slideLayout101.xml"/><Relationship Id="rId56" Type="http://schemas.openxmlformats.org/officeDocument/2006/relationships/slideLayout" Target="../slideLayouts/slideLayout109.xml"/><Relationship Id="rId64" Type="http://schemas.openxmlformats.org/officeDocument/2006/relationships/tags" Target="../tags/tag15.xml"/><Relationship Id="rId69" Type="http://schemas.openxmlformats.org/officeDocument/2006/relationships/tags" Target="../tags/tag20.xml"/><Relationship Id="rId8" Type="http://schemas.openxmlformats.org/officeDocument/2006/relationships/slideLayout" Target="../slideLayouts/slideLayout61.xml"/><Relationship Id="rId51" Type="http://schemas.openxmlformats.org/officeDocument/2006/relationships/slideLayout" Target="../slideLayouts/slideLayout104.xml"/><Relationship Id="rId72" Type="http://schemas.openxmlformats.org/officeDocument/2006/relationships/tags" Target="../tags/tag23.xml"/><Relationship Id="rId3" Type="http://schemas.openxmlformats.org/officeDocument/2006/relationships/slideLayout" Target="../slideLayouts/slideLayout56.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38" Type="http://schemas.openxmlformats.org/officeDocument/2006/relationships/slideLayout" Target="../slideLayouts/slideLayout91.xml"/><Relationship Id="rId46" Type="http://schemas.openxmlformats.org/officeDocument/2006/relationships/slideLayout" Target="../slideLayouts/slideLayout99.xml"/><Relationship Id="rId59" Type="http://schemas.openxmlformats.org/officeDocument/2006/relationships/slideLayout" Target="../slideLayouts/slideLayout112.xml"/><Relationship Id="rId67" Type="http://schemas.openxmlformats.org/officeDocument/2006/relationships/tags" Target="../tags/tag18.xml"/><Relationship Id="rId20" Type="http://schemas.openxmlformats.org/officeDocument/2006/relationships/slideLayout" Target="../slideLayouts/slideLayout73.xml"/><Relationship Id="rId41" Type="http://schemas.openxmlformats.org/officeDocument/2006/relationships/slideLayout" Target="../slideLayouts/slideLayout94.xml"/><Relationship Id="rId54" Type="http://schemas.openxmlformats.org/officeDocument/2006/relationships/slideLayout" Target="../slideLayouts/slideLayout107.xml"/><Relationship Id="rId62" Type="http://schemas.openxmlformats.org/officeDocument/2006/relationships/tags" Target="../tags/tag13.xml"/><Relationship Id="rId70" Type="http://schemas.openxmlformats.org/officeDocument/2006/relationships/tags" Target="../tags/tag21.xml"/><Relationship Id="rId75" Type="http://schemas.openxmlformats.org/officeDocument/2006/relationships/image" Target="../media/image2.svg"/><Relationship Id="rId1" Type="http://schemas.openxmlformats.org/officeDocument/2006/relationships/slideLayout" Target="../slideLayouts/slideLayout54.xml"/><Relationship Id="rId6" Type="http://schemas.openxmlformats.org/officeDocument/2006/relationships/slideLayout" Target="../slideLayouts/slideLayout59.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36" Type="http://schemas.openxmlformats.org/officeDocument/2006/relationships/slideLayout" Target="../slideLayouts/slideLayout89.xml"/><Relationship Id="rId49" Type="http://schemas.openxmlformats.org/officeDocument/2006/relationships/slideLayout" Target="../slideLayouts/slideLayout102.xml"/><Relationship Id="rId57" Type="http://schemas.openxmlformats.org/officeDocument/2006/relationships/slideLayout" Target="../slideLayouts/slideLayout110.xml"/><Relationship Id="rId10" Type="http://schemas.openxmlformats.org/officeDocument/2006/relationships/slideLayout" Target="../slideLayouts/slideLayout63.xml"/><Relationship Id="rId31" Type="http://schemas.openxmlformats.org/officeDocument/2006/relationships/slideLayout" Target="../slideLayouts/slideLayout84.xml"/><Relationship Id="rId44" Type="http://schemas.openxmlformats.org/officeDocument/2006/relationships/slideLayout" Target="../slideLayouts/slideLayout97.xml"/><Relationship Id="rId52" Type="http://schemas.openxmlformats.org/officeDocument/2006/relationships/slideLayout" Target="../slideLayouts/slideLayout105.xml"/><Relationship Id="rId60" Type="http://schemas.openxmlformats.org/officeDocument/2006/relationships/slideLayout" Target="../slideLayouts/slideLayout113.xml"/><Relationship Id="rId65" Type="http://schemas.openxmlformats.org/officeDocument/2006/relationships/tags" Target="../tags/tag16.xml"/><Relationship Id="rId73" Type="http://schemas.openxmlformats.org/officeDocument/2006/relationships/tags" Target="../tags/tag2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9" Type="http://schemas.openxmlformats.org/officeDocument/2006/relationships/slideLayout" Target="../slideLayouts/slideLayout92.xml"/><Relationship Id="rId34" Type="http://schemas.openxmlformats.org/officeDocument/2006/relationships/slideLayout" Target="../slideLayouts/slideLayout87.xml"/><Relationship Id="rId50" Type="http://schemas.openxmlformats.org/officeDocument/2006/relationships/slideLayout" Target="../slideLayouts/slideLayout103.xml"/><Relationship Id="rId55" Type="http://schemas.openxmlformats.org/officeDocument/2006/relationships/slideLayout" Target="../slideLayouts/slideLayout108.xml"/><Relationship Id="rId7" Type="http://schemas.openxmlformats.org/officeDocument/2006/relationships/slideLayout" Target="../slideLayouts/slideLayout60.xml"/><Relationship Id="rId71" Type="http://schemas.openxmlformats.org/officeDocument/2006/relationships/tags" Target="../tags/tag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775" y="1611313"/>
            <a:ext cx="11472863" cy="4341600"/>
          </a:xfrm>
          <a:prstGeom prst="rect">
            <a:avLst/>
          </a:prstGeom>
        </p:spPr>
        <p:txBody>
          <a:bodyPr vert="horz" lIns="0" tIns="0" rIns="0" bIns="0" rtlCol="0">
            <a:noAutofit/>
          </a:bodyPr>
          <a:lstStyle/>
          <a:p>
            <a:pPr lvl="0"/>
            <a:r>
              <a:rPr lang="da-DK" noProof="0" dirty="0"/>
              <a:t>Niveau 1, Bullet</a:t>
            </a:r>
          </a:p>
          <a:p>
            <a:pPr lvl="1"/>
            <a:r>
              <a:rPr lang="da-DK" noProof="0" dirty="0"/>
              <a:t>Niveau 2, Bullet</a:t>
            </a:r>
          </a:p>
          <a:p>
            <a:pPr lvl="2"/>
            <a:r>
              <a:rPr lang="da-DK" noProof="0" dirty="0"/>
              <a:t>Niveau 3, Bullet</a:t>
            </a:r>
          </a:p>
          <a:p>
            <a:pPr lvl="3"/>
            <a:r>
              <a:rPr lang="da-DK" noProof="0" dirty="0"/>
              <a:t>Niveau 4, Header</a:t>
            </a:r>
          </a:p>
          <a:p>
            <a:pPr lvl="4"/>
            <a:r>
              <a:rPr lang="da-DK" noProof="0" dirty="0"/>
              <a:t>Niveau 5, Body</a:t>
            </a:r>
          </a:p>
          <a:p>
            <a:pPr lvl="5"/>
            <a:r>
              <a:rPr lang="da-DK" noProof="0" dirty="0"/>
              <a:t>Niveau 6 Rapport Bullet</a:t>
            </a:r>
          </a:p>
          <a:p>
            <a:pPr lvl="6"/>
            <a:r>
              <a:rPr lang="da-DK" noProof="0" dirty="0"/>
              <a:t>Niveau 7, Rapport Header</a:t>
            </a:r>
          </a:p>
          <a:p>
            <a:pPr lvl="7"/>
            <a:r>
              <a:rPr lang="da-DK" noProof="0" dirty="0"/>
              <a:t>Niveau 8, Rapport Body</a:t>
            </a:r>
          </a:p>
          <a:p>
            <a:pPr lvl="8"/>
            <a:r>
              <a:rPr lang="da-DK" noProof="0" dirty="0"/>
              <a:t>Niveau 9, </a:t>
            </a:r>
            <a:br>
              <a:rPr lang="da-DK" noProof="0" dirty="0"/>
            </a:br>
            <a:r>
              <a:rPr lang="da-DK" noProof="0" dirty="0"/>
              <a:t>Infografik</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58775" y="358776"/>
            <a:ext cx="11472863" cy="1072800"/>
          </a:xfrm>
          <a:prstGeom prst="rect">
            <a:avLst/>
          </a:prstGeom>
        </p:spPr>
        <p:txBody>
          <a:bodyPr vert="horz" lIns="0" tIns="0" rIns="0" bIns="0" rtlCol="0" anchor="t" anchorCtr="0">
            <a:noAutofit/>
          </a:bodyPr>
          <a:lstStyle/>
          <a:p>
            <a:r>
              <a:rPr lang="en-US"/>
              <a:t>Click to edit Master title style</a:t>
            </a:r>
            <a:endParaRPr lang="da-DK" dirty="0"/>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0485693" y="6379200"/>
            <a:ext cx="964800" cy="180000"/>
          </a:xfrm>
          <a:prstGeom prst="rect">
            <a:avLst/>
          </a:prstGeom>
        </p:spPr>
        <p:txBody>
          <a:bodyPr vert="horz" lIns="0" tIns="0" rIns="0" bIns="0" rtlCol="0" anchor="ctr" anchorCtr="0"/>
          <a:lstStyle>
            <a:lvl1pPr algn="r">
              <a:defRPr sz="600">
                <a:solidFill>
                  <a:schemeClr val="accent1"/>
                </a:solidFill>
              </a:defRPr>
            </a:lvl1pPr>
          </a:lstStyle>
          <a:p>
            <a:r>
              <a:rPr lang="da-DK"/>
              <a:t>Januar 2024</a:t>
            </a:r>
            <a:endParaRPr lang="da-DK"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096000" y="6379200"/>
            <a:ext cx="4368548" cy="180000"/>
          </a:xfrm>
          <a:prstGeom prst="rect">
            <a:avLst/>
          </a:prstGeom>
        </p:spPr>
        <p:txBody>
          <a:bodyPr vert="horz" lIns="0" tIns="0" rIns="0" bIns="0" rtlCol="0" anchor="ctr" anchorCtr="0"/>
          <a:lstStyle>
            <a:lvl1pPr algn="r">
              <a:defRPr sz="600">
                <a:solidFill>
                  <a:schemeClr val="accent1"/>
                </a:solidFill>
              </a:defRPr>
            </a:lvl1pPr>
          </a:lstStyle>
          <a:p>
            <a:endParaRPr lang="da-DK"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71638" y="6379200"/>
            <a:ext cx="360000" cy="180000"/>
          </a:xfrm>
          <a:prstGeom prst="rect">
            <a:avLst/>
          </a:prstGeom>
        </p:spPr>
        <p:txBody>
          <a:bodyPr vert="horz" lIns="0" tIns="0" rIns="0" bIns="0" rtlCol="0" anchor="ctr" anchorCtr="0"/>
          <a:lstStyle>
            <a:lvl1pPr algn="r">
              <a:defRPr sz="600">
                <a:solidFill>
                  <a:schemeClr val="accent1"/>
                </a:solidFill>
              </a:defRPr>
            </a:lvl1pPr>
          </a:lstStyle>
          <a:p>
            <a:fld id="{23AA811B-2EBD-4900-905E-5BE206449611}" type="slidenum">
              <a:rPr lang="da-DK" smtClean="0"/>
              <a:pPr/>
              <a:t>‹nr.›</a:t>
            </a:fld>
            <a:endParaRPr lang="da-DK" dirty="0"/>
          </a:p>
        </p:txBody>
      </p:sp>
      <p:sp>
        <p:nvSpPr>
          <p:cNvPr id="4" name="[WorkArea]" descr="&lt;?xml version=&quot;1.0&quot; encoding=&quot;utf-16&quot;?&gt;&#10;&lt;GridTheme xmlns:xsi=&quot;http://www.w3.org/2001/XMLSchema-instance&quot; xmlns:xsd=&quot;http://www.w3.org/2001/XMLSchema&quot;&gt;&#10;  &lt;GuideLines /&gt;&#10;  &lt;SubGrids&gt;&#10;    &lt;SubGrid&gt;&#10;      &lt;Left&gt;28.3466148&lt;/Left&gt;&#10;      &lt;Top&gt;28.3464565&lt;/Top&gt;&#10;      &lt;Width&gt;75.27543&lt;/Width&gt;&#10;      &lt;Height&gt;483.3071&lt;/Height&gt;&#10;    &lt;/SubGrid&gt;&#10;    &lt;SubGrid&gt;&#10;      &lt;Left&gt;103.622047&lt;/Left&gt;&#10;      &lt;Top&gt;28.3464565&lt;/Top&gt;&#10;      &lt;Width&gt;75.27559&lt;/Width&gt;&#10;      &lt;Height&gt;483.3071&lt;/Height&gt;&#10;    &lt;/SubGrid&gt;&#10;    &lt;SubGrid&gt;&#10;      &lt;Left&gt;178.897644&lt;/Left&gt;&#10;      &lt;Top&gt;28.3464565&lt;/Top&gt;&#10;      &lt;Width&gt;75.27559&lt;/Width&gt;&#10;      &lt;Height&gt;483.3071&lt;/Height&gt;&#10;    &lt;/SubGrid&gt;&#10;    &lt;SubGrid&gt;&#10;      &lt;Left&gt;254.173233&lt;/Left&gt;&#10;      &lt;Top&gt;28.3464565&lt;/Top&gt;&#10;      &lt;Width&gt;75.27559&lt;/Width&gt;&#10;      &lt;Height&gt;483.3071&lt;/Height&gt;&#10;    &lt;/SubGrid&gt;&#10;    &lt;SubGrid&gt;&#10;      &lt;Left&gt;329.448822&lt;/Left&gt;&#10;      &lt;Top&gt;28.3464565&lt;/Top&gt;&#10;      &lt;Width&gt;75.27559&lt;/Width&gt;&#10;      &lt;Height&gt;483.3071&lt;/Height&gt;&#10;    &lt;/SubGrid&gt;&#10;    &lt;SubGrid&gt;&#10;      &lt;Left&gt;404.7244&lt;/Left&gt;&#10;      &lt;Top&gt;28.3464565&lt;/Top&gt;&#10;      &lt;Width&gt;75.27559&lt;/Width&gt;&#10;      &lt;Height&gt;483.3071&lt;/Height&gt;&#10;    &lt;/SubGrid&gt;&#10;    &lt;SubGrid&gt;&#10;      &lt;Left&gt;480&lt;/Left&gt;&#10;      &lt;Top&gt;28.3464565&lt;/Top&gt;&#10;      &lt;Width&gt;75.27559&lt;/Width&gt;&#10;      &lt;Height&gt;483.3071&lt;/Height&gt;&#10;    &lt;/SubGrid&gt;&#10;    &lt;SubGrid&gt;&#10;      &lt;Left&gt;555.2756&lt;/Left&gt;&#10;      &lt;Top&gt;28.3464565&lt;/Top&gt;&#10;      &lt;Width&gt;75.27559&lt;/Width&gt;&#10;      &lt;Height&gt;483.3071&lt;/Height&gt;&#10;    &lt;/SubGrid&gt;&#10;    &lt;SubGrid&gt;&#10;      &lt;Left&gt;630.5512&lt;/Left&gt;&#10;      &lt;Top&gt;28.3464565&lt;/Top&gt;&#10;      &lt;Width&gt;75.27559&lt;/Width&gt;&#10;      &lt;Height&gt;483.3071&lt;/Height&gt;&#10;    &lt;/SubGrid&gt;&#10;    &lt;SubGrid&gt;&#10;      &lt;Left&gt;705.8268&lt;/Left&gt;&#10;      &lt;Top&gt;28.3464565&lt;/Top&gt;&#10;      &lt;Width&gt;75.27559&lt;/Width&gt;&#10;      &lt;Height&gt;483.3071&lt;/Height&gt;&#10;    &lt;/SubGrid&gt;&#10;    &lt;SubGrid&gt;&#10;      &lt;Left&gt;781.102356&lt;/Left&gt;&#10;      &lt;Top&gt;28.3464565&lt;/Top&gt;&#10;      &lt;Width&gt;75.27559&lt;/Width&gt;&#10;      &lt;Height&gt;483.3071&lt;/Height&gt;&#10;    &lt;/SubGrid&gt;&#10;    &lt;SubGrid&gt;&#10;      &lt;Left&gt;856.3779&lt;/Left&gt;&#10;      &lt;Top&gt;28.3464565&lt;/Top&gt;&#10;      &lt;Width&gt;75.27559&lt;/Width&gt;&#10;      &lt;Height&gt;483.3071&lt;/Height&gt;&#10;    &lt;/SubGrid&gt;&#10;  &lt;/SubGrids&gt;&#10;  &lt;WorkArea&gt;&#10;    &lt;Top&gt;28.3464565&lt;/Top&gt;&#10;    &lt;Left&gt;28.3466148&lt;/Left&gt;&#10;    &lt;Width&gt;903.306946&lt;/Width&gt;&#10;    &lt;Height&gt;483.3071&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D903CB57-C89E-41AC-9475-E17F464943E9}"/>
              </a:ext>
            </a:extLst>
          </p:cNvPr>
          <p:cNvSpPr/>
          <p:nvPr userDrawn="1"/>
        </p:nvSpPr>
        <p:spPr>
          <a:xfrm>
            <a:off x="360002" y="360000"/>
            <a:ext cx="11471998"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 name="Rectangle 4" hidden="1">
            <a:extLst>
              <a:ext uri="{FF2B5EF4-FFF2-40B4-BE49-F238E27FC236}">
                <a16:creationId xmlns:a16="http://schemas.microsoft.com/office/drawing/2014/main" id="{F915A077-D8F2-42FD-B3AC-016D17F86EBF}"/>
              </a:ext>
            </a:extLst>
          </p:cNvPr>
          <p:cNvSpPr/>
          <p:nvPr userDrawn="1">
            <p:custDataLst>
              <p:tags r:id="rId55"/>
            </p:custDataLst>
          </p:nvPr>
        </p:nvSpPr>
        <p:spPr>
          <a:xfrm>
            <a:off x="360002" y="360000"/>
            <a:ext cx="955998"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6" name="Rectangle 5" hidden="1">
            <a:extLst>
              <a:ext uri="{FF2B5EF4-FFF2-40B4-BE49-F238E27FC236}">
                <a16:creationId xmlns:a16="http://schemas.microsoft.com/office/drawing/2014/main" id="{49469F80-CA06-40A6-8948-B4AD921DE593}"/>
              </a:ext>
            </a:extLst>
          </p:cNvPr>
          <p:cNvSpPr/>
          <p:nvPr userDrawn="1">
            <p:custDataLst>
              <p:tags r:id="rId56"/>
            </p:custDataLst>
          </p:nvPr>
        </p:nvSpPr>
        <p:spPr>
          <a:xfrm>
            <a:off x="1316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1" name="Rectangle 10" hidden="1">
            <a:extLst>
              <a:ext uri="{FF2B5EF4-FFF2-40B4-BE49-F238E27FC236}">
                <a16:creationId xmlns:a16="http://schemas.microsoft.com/office/drawing/2014/main" id="{EA5A5A4A-4C26-496C-88AC-AF05CC7156D8}"/>
              </a:ext>
            </a:extLst>
          </p:cNvPr>
          <p:cNvSpPr/>
          <p:nvPr userDrawn="1">
            <p:custDataLst>
              <p:tags r:id="rId57"/>
            </p:custDataLst>
          </p:nvPr>
        </p:nvSpPr>
        <p:spPr>
          <a:xfrm>
            <a:off x="3228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Rectangle 11" hidden="1">
            <a:extLst>
              <a:ext uri="{FF2B5EF4-FFF2-40B4-BE49-F238E27FC236}">
                <a16:creationId xmlns:a16="http://schemas.microsoft.com/office/drawing/2014/main" id="{3391DA09-6260-4029-BC49-C838FAD7B43C}"/>
              </a:ext>
            </a:extLst>
          </p:cNvPr>
          <p:cNvSpPr/>
          <p:nvPr userDrawn="1">
            <p:custDataLst>
              <p:tags r:id="rId58"/>
            </p:custDataLst>
          </p:nvPr>
        </p:nvSpPr>
        <p:spPr>
          <a:xfrm>
            <a:off x="4184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3" name="Rectangle 12" hidden="1">
            <a:extLst>
              <a:ext uri="{FF2B5EF4-FFF2-40B4-BE49-F238E27FC236}">
                <a16:creationId xmlns:a16="http://schemas.microsoft.com/office/drawing/2014/main" id="{233592A5-7DD1-46B0-88B1-935036838B16}"/>
              </a:ext>
            </a:extLst>
          </p:cNvPr>
          <p:cNvSpPr/>
          <p:nvPr userDrawn="1">
            <p:custDataLst>
              <p:tags r:id="rId59"/>
            </p:custDataLst>
          </p:nvPr>
        </p:nvSpPr>
        <p:spPr>
          <a:xfrm>
            <a:off x="5140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4" name="Rectangle 13" hidden="1">
            <a:extLst>
              <a:ext uri="{FF2B5EF4-FFF2-40B4-BE49-F238E27FC236}">
                <a16:creationId xmlns:a16="http://schemas.microsoft.com/office/drawing/2014/main" id="{63C477EE-1E2F-412E-911F-91458536E14E}"/>
              </a:ext>
            </a:extLst>
          </p:cNvPr>
          <p:cNvSpPr/>
          <p:nvPr userDrawn="1">
            <p:custDataLst>
              <p:tags r:id="rId60"/>
            </p:custDataLst>
          </p:nvPr>
        </p:nvSpPr>
        <p:spPr>
          <a:xfrm>
            <a:off x="6096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0" name="Rectangle 9" hidden="1">
            <a:extLst>
              <a:ext uri="{FF2B5EF4-FFF2-40B4-BE49-F238E27FC236}">
                <a16:creationId xmlns:a16="http://schemas.microsoft.com/office/drawing/2014/main" id="{BC1FD3D8-90E9-4426-951D-9F85A1705C2C}"/>
              </a:ext>
            </a:extLst>
          </p:cNvPr>
          <p:cNvSpPr/>
          <p:nvPr userDrawn="1">
            <p:custDataLst>
              <p:tags r:id="rId61"/>
            </p:custDataLst>
          </p:nvPr>
        </p:nvSpPr>
        <p:spPr>
          <a:xfrm>
            <a:off x="2272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Rectangle 14" hidden="1">
            <a:extLst>
              <a:ext uri="{FF2B5EF4-FFF2-40B4-BE49-F238E27FC236}">
                <a16:creationId xmlns:a16="http://schemas.microsoft.com/office/drawing/2014/main" id="{13901F05-5E62-4E42-BFEC-7E297ABB837D}"/>
              </a:ext>
            </a:extLst>
          </p:cNvPr>
          <p:cNvSpPr/>
          <p:nvPr userDrawn="1">
            <p:custDataLst>
              <p:tags r:id="rId62"/>
            </p:custDataLst>
          </p:nvPr>
        </p:nvSpPr>
        <p:spPr>
          <a:xfrm>
            <a:off x="7052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6" name="Rectangle 15" hidden="1">
            <a:extLst>
              <a:ext uri="{FF2B5EF4-FFF2-40B4-BE49-F238E27FC236}">
                <a16:creationId xmlns:a16="http://schemas.microsoft.com/office/drawing/2014/main" id="{2FA1B001-8FBB-430B-B1DF-4B872303826A}"/>
              </a:ext>
            </a:extLst>
          </p:cNvPr>
          <p:cNvSpPr/>
          <p:nvPr userDrawn="1">
            <p:custDataLst>
              <p:tags r:id="rId63"/>
            </p:custDataLst>
          </p:nvPr>
        </p:nvSpPr>
        <p:spPr>
          <a:xfrm>
            <a:off x="8008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7" name="Rectangle 16" hidden="1">
            <a:extLst>
              <a:ext uri="{FF2B5EF4-FFF2-40B4-BE49-F238E27FC236}">
                <a16:creationId xmlns:a16="http://schemas.microsoft.com/office/drawing/2014/main" id="{DA9C5273-EB5A-4AA2-8F4C-0FF669ADD37F}"/>
              </a:ext>
            </a:extLst>
          </p:cNvPr>
          <p:cNvSpPr/>
          <p:nvPr userDrawn="1">
            <p:custDataLst>
              <p:tags r:id="rId64"/>
            </p:custDataLst>
          </p:nvPr>
        </p:nvSpPr>
        <p:spPr>
          <a:xfrm>
            <a:off x="8964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Rectangle 17" hidden="1">
            <a:extLst>
              <a:ext uri="{FF2B5EF4-FFF2-40B4-BE49-F238E27FC236}">
                <a16:creationId xmlns:a16="http://schemas.microsoft.com/office/drawing/2014/main" id="{C0E9D582-DC0F-4866-BB28-34205F47909E}"/>
              </a:ext>
            </a:extLst>
          </p:cNvPr>
          <p:cNvSpPr/>
          <p:nvPr userDrawn="1">
            <p:custDataLst>
              <p:tags r:id="rId65"/>
            </p:custDataLst>
          </p:nvPr>
        </p:nvSpPr>
        <p:spPr>
          <a:xfrm>
            <a:off x="9920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9" name="Rectangle 18" hidden="1">
            <a:extLst>
              <a:ext uri="{FF2B5EF4-FFF2-40B4-BE49-F238E27FC236}">
                <a16:creationId xmlns:a16="http://schemas.microsoft.com/office/drawing/2014/main" id="{88718B3B-EC2B-4B67-9ED0-87A3F165A4A6}"/>
              </a:ext>
            </a:extLst>
          </p:cNvPr>
          <p:cNvSpPr/>
          <p:nvPr userDrawn="1">
            <p:custDataLst>
              <p:tags r:id="rId66"/>
            </p:custDataLst>
          </p:nvPr>
        </p:nvSpPr>
        <p:spPr>
          <a:xfrm>
            <a:off x="10876000" y="360000"/>
            <a:ext cx="95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20" name="Graphic 19">
            <a:extLst>
              <a:ext uri="{FF2B5EF4-FFF2-40B4-BE49-F238E27FC236}">
                <a16:creationId xmlns:a16="http://schemas.microsoft.com/office/drawing/2014/main" id="{004FD0DD-495B-4746-AD7D-B2FA2672C3B4}"/>
              </a:ext>
            </a:extLst>
          </p:cNvPr>
          <p:cNvPicPr>
            <a:picLocks noChangeAspect="1"/>
          </p:cNvPicPr>
          <p:nvPr userDrawn="1"/>
        </p:nvPicPr>
        <p:blipFill>
          <a:blip r:embed="rId67">
            <a:extLst>
              <a:ext uri="{28A0092B-C50C-407E-A947-70E740481C1C}">
                <a14:useLocalDpi xmlns:a14="http://schemas.microsoft.com/office/drawing/2010/main" val="0"/>
              </a:ext>
              <a:ext uri="{96DAC541-7B7A-43D3-8B79-37D633B846F1}">
                <asvg:svgBlip xmlns:asvg="http://schemas.microsoft.com/office/drawing/2016/SVG/main" r:embed="rId68"/>
              </a:ext>
            </a:extLst>
          </a:blip>
          <a:stretch>
            <a:fillRect/>
          </a:stretch>
        </p:blipFill>
        <p:spPr>
          <a:xfrm>
            <a:off x="358775" y="6376160"/>
            <a:ext cx="955675" cy="12209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31" r:id="rId5"/>
    <p:sldLayoutId id="2147483767" r:id="rId6"/>
    <p:sldLayoutId id="2147483768" r:id="rId7"/>
    <p:sldLayoutId id="2147483769" r:id="rId8"/>
    <p:sldLayoutId id="2147483737" r:id="rId9"/>
    <p:sldLayoutId id="2147483732" r:id="rId10"/>
    <p:sldLayoutId id="2147483770" r:id="rId11"/>
    <p:sldLayoutId id="2147483771" r:id="rId12"/>
    <p:sldLayoutId id="2147483772" r:id="rId13"/>
    <p:sldLayoutId id="2147483773" r:id="rId14"/>
    <p:sldLayoutId id="2147483755" r:id="rId15"/>
    <p:sldLayoutId id="2147483774" r:id="rId16"/>
    <p:sldLayoutId id="2147483775" r:id="rId17"/>
    <p:sldLayoutId id="2147483776" r:id="rId18"/>
    <p:sldLayoutId id="2147483777" r:id="rId19"/>
    <p:sldLayoutId id="2147483778" r:id="rId20"/>
    <p:sldLayoutId id="2147483780" r:id="rId21"/>
    <p:sldLayoutId id="2147483781" r:id="rId22"/>
    <p:sldLayoutId id="2147483782" r:id="rId23"/>
    <p:sldLayoutId id="2147483799" r:id="rId24"/>
    <p:sldLayoutId id="2147483805" r:id="rId25"/>
    <p:sldLayoutId id="2147483806" r:id="rId26"/>
    <p:sldLayoutId id="2147483807" r:id="rId27"/>
    <p:sldLayoutId id="2147483813" r:id="rId28"/>
    <p:sldLayoutId id="2147483800" r:id="rId29"/>
    <p:sldLayoutId id="2147483801" r:id="rId30"/>
    <p:sldLayoutId id="2147483802" r:id="rId31"/>
    <p:sldLayoutId id="2147483803" r:id="rId32"/>
    <p:sldLayoutId id="2147483804" r:id="rId33"/>
    <p:sldLayoutId id="2147483786" r:id="rId34"/>
    <p:sldLayoutId id="2147483795" r:id="rId35"/>
    <p:sldLayoutId id="2147483796" r:id="rId36"/>
    <p:sldLayoutId id="2147483797" r:id="rId37"/>
    <p:sldLayoutId id="2147483798" r:id="rId38"/>
    <p:sldLayoutId id="2147483785" r:id="rId39"/>
    <p:sldLayoutId id="2147483791" r:id="rId40"/>
    <p:sldLayoutId id="2147483792" r:id="rId41"/>
    <p:sldLayoutId id="2147483793" r:id="rId42"/>
    <p:sldLayoutId id="2147483794" r:id="rId43"/>
    <p:sldLayoutId id="2147483779" r:id="rId44"/>
    <p:sldLayoutId id="2147483787" r:id="rId45"/>
    <p:sldLayoutId id="2147483788" r:id="rId46"/>
    <p:sldLayoutId id="2147483789" r:id="rId47"/>
    <p:sldLayoutId id="2147483790" r:id="rId48"/>
    <p:sldLayoutId id="2147483743" r:id="rId49"/>
    <p:sldLayoutId id="2147483744" r:id="rId50"/>
    <p:sldLayoutId id="2147483759" r:id="rId51"/>
    <p:sldLayoutId id="2147483753" r:id="rId52"/>
    <p:sldLayoutId id="2147483875" r:id="rId53"/>
  </p:sldLayoutIdLst>
  <p:hf hdr="0"/>
  <p:txStyles>
    <p:titleStyle>
      <a:lvl1pPr algn="l" defTabSz="914400" rtl="0" eaLnBrk="1" latinLnBrk="0" hangingPunct="1">
        <a:lnSpc>
          <a:spcPct val="83000"/>
        </a:lnSpc>
        <a:spcBef>
          <a:spcPct val="0"/>
        </a:spcBef>
        <a:buNone/>
        <a:defRPr sz="2800" b="1" kern="1200">
          <a:solidFill>
            <a:schemeClr val="accent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1pPr>
      <a:lvl2pPr marL="54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2pPr>
      <a:lvl3pPr marL="81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Char char="​"/>
        <a:defRPr sz="14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Century Gothic" panose="020B0502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b="1" kern="1200" baseline="0">
          <a:solidFill>
            <a:schemeClr val="accent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828" userDrawn="1">
          <p15:clr>
            <a:srgbClr val="F26B43"/>
          </p15:clr>
        </p15:guide>
        <p15:guide id="3" orient="horz" pos="226" userDrawn="1">
          <p15:clr>
            <a:srgbClr val="F26B43"/>
          </p15:clr>
        </p15:guide>
        <p15:guide id="4" orient="horz" pos="4093" userDrawn="1">
          <p15:clr>
            <a:srgbClr val="F26B43"/>
          </p15:clr>
        </p15:guide>
        <p15:guide id="5" pos="1431" userDrawn="1">
          <p15:clr>
            <a:srgbClr val="F26B43"/>
          </p15:clr>
        </p15:guide>
        <p15:guide id="6" pos="2033" userDrawn="1">
          <p15:clr>
            <a:srgbClr val="F26B43"/>
          </p15:clr>
        </p15:guide>
        <p15:guide id="7" pos="2635" userDrawn="1">
          <p15:clr>
            <a:srgbClr val="F26B43"/>
          </p15:clr>
        </p15:guide>
        <p15:guide id="8" pos="3237" userDrawn="1">
          <p15:clr>
            <a:srgbClr val="F26B43"/>
          </p15:clr>
        </p15:guide>
        <p15:guide id="9" pos="3840" userDrawn="1">
          <p15:clr>
            <a:srgbClr val="F26B43"/>
          </p15:clr>
        </p15:guide>
        <p15:guide id="10" pos="4442" userDrawn="1">
          <p15:clr>
            <a:srgbClr val="F26B43"/>
          </p15:clr>
        </p15:guide>
        <p15:guide id="11" pos="5044" userDrawn="1">
          <p15:clr>
            <a:srgbClr val="F26B43"/>
          </p15:clr>
        </p15:guide>
        <p15:guide id="12" pos="5646" userDrawn="1">
          <p15:clr>
            <a:srgbClr val="F26B43"/>
          </p15:clr>
        </p15:guide>
        <p15:guide id="13" pos="6248" userDrawn="1">
          <p15:clr>
            <a:srgbClr val="F26B43"/>
          </p15:clr>
        </p15:guide>
        <p15:guide id="14" pos="6851" userDrawn="1">
          <p15:clr>
            <a:srgbClr val="F26B43"/>
          </p15:clr>
        </p15:guide>
        <p15:guide id="15" pos="7453" userDrawn="1">
          <p15:clr>
            <a:srgbClr val="F26B43"/>
          </p15:clr>
        </p15:guide>
        <p15:guide id="18" orient="horz" pos="3866" userDrawn="1">
          <p15:clr>
            <a:srgbClr val="F26B43"/>
          </p15:clr>
        </p15:guide>
        <p15:guide id="19" orient="horz" pos="3753" userDrawn="1">
          <p15:clr>
            <a:srgbClr val="F26B43"/>
          </p15:clr>
        </p15:guide>
        <p15:guide id="20" orient="horz" pos="902" userDrawn="1">
          <p15:clr>
            <a:srgbClr val="F26B43"/>
          </p15:clr>
        </p15:guide>
        <p15:guide id="21" orient="horz" pos="101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775" y="1611313"/>
            <a:ext cx="11472863" cy="4341600"/>
          </a:xfrm>
          <a:prstGeom prst="rect">
            <a:avLst/>
          </a:prstGeom>
        </p:spPr>
        <p:txBody>
          <a:bodyPr vert="horz" lIns="0" tIns="0" rIns="0" bIns="0" rtlCol="0">
            <a:noAutofit/>
          </a:bodyPr>
          <a:lstStyle/>
          <a:p>
            <a:pPr lvl="0"/>
            <a:r>
              <a:rPr lang="da-DK" noProof="0" dirty="0"/>
              <a:t>Niveau 1, Bullet</a:t>
            </a:r>
          </a:p>
          <a:p>
            <a:pPr lvl="1"/>
            <a:r>
              <a:rPr lang="da-DK" noProof="0" dirty="0"/>
              <a:t>Niveau 2, Bullet</a:t>
            </a:r>
          </a:p>
          <a:p>
            <a:pPr lvl="2"/>
            <a:r>
              <a:rPr lang="da-DK" noProof="0" dirty="0"/>
              <a:t>Niveau 3, Bullet</a:t>
            </a:r>
          </a:p>
          <a:p>
            <a:pPr lvl="3"/>
            <a:r>
              <a:rPr lang="da-DK" noProof="0" dirty="0"/>
              <a:t>Niveau 4, Header</a:t>
            </a:r>
          </a:p>
          <a:p>
            <a:pPr lvl="4"/>
            <a:r>
              <a:rPr lang="da-DK" noProof="0" dirty="0"/>
              <a:t>Niveau 5, Body</a:t>
            </a:r>
          </a:p>
          <a:p>
            <a:pPr lvl="5"/>
            <a:r>
              <a:rPr lang="da-DK" noProof="0" dirty="0"/>
              <a:t>Niveau 6 Rapport Bullet</a:t>
            </a:r>
          </a:p>
          <a:p>
            <a:pPr lvl="6"/>
            <a:r>
              <a:rPr lang="da-DK" noProof="0" dirty="0"/>
              <a:t>Niveau 7, Rapport Header</a:t>
            </a:r>
          </a:p>
          <a:p>
            <a:pPr lvl="7"/>
            <a:r>
              <a:rPr lang="da-DK" noProof="0" dirty="0"/>
              <a:t>Niveau 8, Rapport Body</a:t>
            </a:r>
          </a:p>
          <a:p>
            <a:pPr lvl="8"/>
            <a:r>
              <a:rPr lang="da-DK" noProof="0" dirty="0"/>
              <a:t>Niveau 9, </a:t>
            </a:r>
            <a:br>
              <a:rPr lang="da-DK" noProof="0" dirty="0"/>
            </a:br>
            <a:r>
              <a:rPr lang="da-DK" noProof="0" dirty="0"/>
              <a:t>Infografik</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58775" y="358776"/>
            <a:ext cx="11472863" cy="1072800"/>
          </a:xfrm>
          <a:prstGeom prst="rect">
            <a:avLst/>
          </a:prstGeom>
        </p:spPr>
        <p:txBody>
          <a:bodyPr vert="horz" lIns="0" tIns="0" rIns="0" bIns="0" rtlCol="0" anchor="t" anchorCtr="0">
            <a:noAutofit/>
          </a:bodyPr>
          <a:lstStyle/>
          <a:p>
            <a:r>
              <a:rPr lang="en-US"/>
              <a:t>Click to edit Master title style</a:t>
            </a:r>
            <a:endParaRPr lang="da-DK" dirty="0"/>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0485693" y="6379200"/>
            <a:ext cx="964800" cy="180000"/>
          </a:xfrm>
          <a:prstGeom prst="rect">
            <a:avLst/>
          </a:prstGeom>
        </p:spPr>
        <p:txBody>
          <a:bodyPr vert="horz" lIns="0" tIns="0" rIns="0" bIns="0" rtlCol="0" anchor="ctr" anchorCtr="0"/>
          <a:lstStyle>
            <a:lvl1pPr algn="r">
              <a:defRPr sz="600">
                <a:solidFill>
                  <a:schemeClr val="accent1"/>
                </a:solidFill>
              </a:defRPr>
            </a:lvl1pPr>
          </a:lstStyle>
          <a:p>
            <a:r>
              <a:rPr lang="da-DK"/>
              <a:t>Januar 2024</a:t>
            </a:r>
            <a:endParaRPr lang="da-DK"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096000" y="6379200"/>
            <a:ext cx="4368548" cy="180000"/>
          </a:xfrm>
          <a:prstGeom prst="rect">
            <a:avLst/>
          </a:prstGeom>
        </p:spPr>
        <p:txBody>
          <a:bodyPr vert="horz" lIns="0" tIns="0" rIns="0" bIns="0" rtlCol="0" anchor="ctr" anchorCtr="0"/>
          <a:lstStyle>
            <a:lvl1pPr algn="r">
              <a:defRPr sz="600">
                <a:solidFill>
                  <a:schemeClr val="accent1"/>
                </a:solidFill>
              </a:defRPr>
            </a:lvl1pPr>
          </a:lstStyle>
          <a:p>
            <a:endParaRPr lang="da-DK"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71638" y="6379200"/>
            <a:ext cx="360000" cy="180000"/>
          </a:xfrm>
          <a:prstGeom prst="rect">
            <a:avLst/>
          </a:prstGeom>
        </p:spPr>
        <p:txBody>
          <a:bodyPr vert="horz" lIns="0" tIns="0" rIns="0" bIns="0" rtlCol="0" anchor="ctr" anchorCtr="0"/>
          <a:lstStyle>
            <a:lvl1pPr algn="r">
              <a:defRPr sz="600">
                <a:solidFill>
                  <a:schemeClr val="accent1"/>
                </a:solidFill>
              </a:defRPr>
            </a:lvl1pPr>
          </a:lstStyle>
          <a:p>
            <a:fld id="{23AA811B-2EBD-4900-905E-5BE206449611}" type="slidenum">
              <a:rPr lang="da-DK" smtClean="0"/>
              <a:pPr/>
              <a:t>‹nr.›</a:t>
            </a:fld>
            <a:endParaRPr lang="da-DK" dirty="0"/>
          </a:p>
        </p:txBody>
      </p:sp>
      <p:sp>
        <p:nvSpPr>
          <p:cNvPr id="4" name="[WorkArea]" descr="&lt;?xml version=&quot;1.0&quot; encoding=&quot;utf-16&quot;?&gt;&#10;&lt;GridTheme xmlns:xsi=&quot;http://www.w3.org/2001/XMLSchema-instance&quot; xmlns:xsd=&quot;http://www.w3.org/2001/XMLSchema&quot;&gt;&#10;  &lt;GuideLines /&gt;&#10;  &lt;SubGrids&gt;&#10;    &lt;SubGrid&gt;&#10;      &lt;Left&gt;28.3466148&lt;/Left&gt;&#10;      &lt;Top&gt;28.3464565&lt;/Top&gt;&#10;      &lt;Width&gt;75.27543&lt;/Width&gt;&#10;      &lt;Height&gt;483.3071&lt;/Height&gt;&#10;    &lt;/SubGrid&gt;&#10;    &lt;SubGrid&gt;&#10;      &lt;Left&gt;103.622047&lt;/Left&gt;&#10;      &lt;Top&gt;28.3464565&lt;/Top&gt;&#10;      &lt;Width&gt;75.27559&lt;/Width&gt;&#10;      &lt;Height&gt;483.3071&lt;/Height&gt;&#10;    &lt;/SubGrid&gt;&#10;    &lt;SubGrid&gt;&#10;      &lt;Left&gt;178.897644&lt;/Left&gt;&#10;      &lt;Top&gt;28.3464565&lt;/Top&gt;&#10;      &lt;Width&gt;75.27559&lt;/Width&gt;&#10;      &lt;Height&gt;483.3071&lt;/Height&gt;&#10;    &lt;/SubGrid&gt;&#10;    &lt;SubGrid&gt;&#10;      &lt;Left&gt;254.173233&lt;/Left&gt;&#10;      &lt;Top&gt;28.3464565&lt;/Top&gt;&#10;      &lt;Width&gt;75.27559&lt;/Width&gt;&#10;      &lt;Height&gt;483.3071&lt;/Height&gt;&#10;    &lt;/SubGrid&gt;&#10;    &lt;SubGrid&gt;&#10;      &lt;Left&gt;329.448822&lt;/Left&gt;&#10;      &lt;Top&gt;28.3464565&lt;/Top&gt;&#10;      &lt;Width&gt;75.27559&lt;/Width&gt;&#10;      &lt;Height&gt;483.3071&lt;/Height&gt;&#10;    &lt;/SubGrid&gt;&#10;    &lt;SubGrid&gt;&#10;      &lt;Left&gt;404.7244&lt;/Left&gt;&#10;      &lt;Top&gt;28.3464565&lt;/Top&gt;&#10;      &lt;Width&gt;75.27559&lt;/Width&gt;&#10;      &lt;Height&gt;483.3071&lt;/Height&gt;&#10;    &lt;/SubGrid&gt;&#10;    &lt;SubGrid&gt;&#10;      &lt;Left&gt;480&lt;/Left&gt;&#10;      &lt;Top&gt;28.3464565&lt;/Top&gt;&#10;      &lt;Width&gt;75.27559&lt;/Width&gt;&#10;      &lt;Height&gt;483.3071&lt;/Height&gt;&#10;    &lt;/SubGrid&gt;&#10;    &lt;SubGrid&gt;&#10;      &lt;Left&gt;555.2756&lt;/Left&gt;&#10;      &lt;Top&gt;28.3464565&lt;/Top&gt;&#10;      &lt;Width&gt;75.27559&lt;/Width&gt;&#10;      &lt;Height&gt;483.3071&lt;/Height&gt;&#10;    &lt;/SubGrid&gt;&#10;    &lt;SubGrid&gt;&#10;      &lt;Left&gt;630.5512&lt;/Left&gt;&#10;      &lt;Top&gt;28.3464565&lt;/Top&gt;&#10;      &lt;Width&gt;75.27559&lt;/Width&gt;&#10;      &lt;Height&gt;483.3071&lt;/Height&gt;&#10;    &lt;/SubGrid&gt;&#10;    &lt;SubGrid&gt;&#10;      &lt;Left&gt;705.8268&lt;/Left&gt;&#10;      &lt;Top&gt;28.3464565&lt;/Top&gt;&#10;      &lt;Width&gt;75.27559&lt;/Width&gt;&#10;      &lt;Height&gt;483.3071&lt;/Height&gt;&#10;    &lt;/SubGrid&gt;&#10;    &lt;SubGrid&gt;&#10;      &lt;Left&gt;781.102356&lt;/Left&gt;&#10;      &lt;Top&gt;28.3464565&lt;/Top&gt;&#10;      &lt;Width&gt;75.27559&lt;/Width&gt;&#10;      &lt;Height&gt;483.3071&lt;/Height&gt;&#10;    &lt;/SubGrid&gt;&#10;    &lt;SubGrid&gt;&#10;      &lt;Left&gt;856.3779&lt;/Left&gt;&#10;      &lt;Top&gt;28.3464565&lt;/Top&gt;&#10;      &lt;Width&gt;75.27559&lt;/Width&gt;&#10;      &lt;Height&gt;483.3071&lt;/Height&gt;&#10;    &lt;/SubGrid&gt;&#10;  &lt;/SubGrids&gt;&#10;  &lt;WorkArea&gt;&#10;    &lt;Top&gt;28.3464565&lt;/Top&gt;&#10;    &lt;Left&gt;28.3466148&lt;/Left&gt;&#10;    &lt;Width&gt;903.306946&lt;/Width&gt;&#10;    &lt;Height&gt;483.3071&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D903CB57-C89E-41AC-9475-E17F464943E9}"/>
              </a:ext>
            </a:extLst>
          </p:cNvPr>
          <p:cNvSpPr/>
          <p:nvPr userDrawn="1"/>
        </p:nvSpPr>
        <p:spPr>
          <a:xfrm>
            <a:off x="360002" y="360000"/>
            <a:ext cx="11471998"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 name="Rectangle 4" hidden="1">
            <a:extLst>
              <a:ext uri="{FF2B5EF4-FFF2-40B4-BE49-F238E27FC236}">
                <a16:creationId xmlns:a16="http://schemas.microsoft.com/office/drawing/2014/main" id="{F915A077-D8F2-42FD-B3AC-016D17F86EBF}"/>
              </a:ext>
            </a:extLst>
          </p:cNvPr>
          <p:cNvSpPr/>
          <p:nvPr userDrawn="1">
            <p:custDataLst>
              <p:tags r:id="rId62"/>
            </p:custDataLst>
          </p:nvPr>
        </p:nvSpPr>
        <p:spPr>
          <a:xfrm>
            <a:off x="360002" y="360000"/>
            <a:ext cx="955998"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6" name="Rectangle 5" hidden="1">
            <a:extLst>
              <a:ext uri="{FF2B5EF4-FFF2-40B4-BE49-F238E27FC236}">
                <a16:creationId xmlns:a16="http://schemas.microsoft.com/office/drawing/2014/main" id="{49469F80-CA06-40A6-8948-B4AD921DE593}"/>
              </a:ext>
            </a:extLst>
          </p:cNvPr>
          <p:cNvSpPr/>
          <p:nvPr userDrawn="1">
            <p:custDataLst>
              <p:tags r:id="rId63"/>
            </p:custDataLst>
          </p:nvPr>
        </p:nvSpPr>
        <p:spPr>
          <a:xfrm>
            <a:off x="1316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1" name="Rectangle 10" hidden="1">
            <a:extLst>
              <a:ext uri="{FF2B5EF4-FFF2-40B4-BE49-F238E27FC236}">
                <a16:creationId xmlns:a16="http://schemas.microsoft.com/office/drawing/2014/main" id="{EA5A5A4A-4C26-496C-88AC-AF05CC7156D8}"/>
              </a:ext>
            </a:extLst>
          </p:cNvPr>
          <p:cNvSpPr/>
          <p:nvPr userDrawn="1">
            <p:custDataLst>
              <p:tags r:id="rId64"/>
            </p:custDataLst>
          </p:nvPr>
        </p:nvSpPr>
        <p:spPr>
          <a:xfrm>
            <a:off x="3228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Rectangle 11" hidden="1">
            <a:extLst>
              <a:ext uri="{FF2B5EF4-FFF2-40B4-BE49-F238E27FC236}">
                <a16:creationId xmlns:a16="http://schemas.microsoft.com/office/drawing/2014/main" id="{3391DA09-6260-4029-BC49-C838FAD7B43C}"/>
              </a:ext>
            </a:extLst>
          </p:cNvPr>
          <p:cNvSpPr/>
          <p:nvPr userDrawn="1">
            <p:custDataLst>
              <p:tags r:id="rId65"/>
            </p:custDataLst>
          </p:nvPr>
        </p:nvSpPr>
        <p:spPr>
          <a:xfrm>
            <a:off x="4184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3" name="Rectangle 12" hidden="1">
            <a:extLst>
              <a:ext uri="{FF2B5EF4-FFF2-40B4-BE49-F238E27FC236}">
                <a16:creationId xmlns:a16="http://schemas.microsoft.com/office/drawing/2014/main" id="{233592A5-7DD1-46B0-88B1-935036838B16}"/>
              </a:ext>
            </a:extLst>
          </p:cNvPr>
          <p:cNvSpPr/>
          <p:nvPr userDrawn="1">
            <p:custDataLst>
              <p:tags r:id="rId66"/>
            </p:custDataLst>
          </p:nvPr>
        </p:nvSpPr>
        <p:spPr>
          <a:xfrm>
            <a:off x="5140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4" name="Rectangle 13" hidden="1">
            <a:extLst>
              <a:ext uri="{FF2B5EF4-FFF2-40B4-BE49-F238E27FC236}">
                <a16:creationId xmlns:a16="http://schemas.microsoft.com/office/drawing/2014/main" id="{63C477EE-1E2F-412E-911F-91458536E14E}"/>
              </a:ext>
            </a:extLst>
          </p:cNvPr>
          <p:cNvSpPr/>
          <p:nvPr userDrawn="1">
            <p:custDataLst>
              <p:tags r:id="rId67"/>
            </p:custDataLst>
          </p:nvPr>
        </p:nvSpPr>
        <p:spPr>
          <a:xfrm>
            <a:off x="6096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0" name="Rectangle 9" hidden="1">
            <a:extLst>
              <a:ext uri="{FF2B5EF4-FFF2-40B4-BE49-F238E27FC236}">
                <a16:creationId xmlns:a16="http://schemas.microsoft.com/office/drawing/2014/main" id="{BC1FD3D8-90E9-4426-951D-9F85A1705C2C}"/>
              </a:ext>
            </a:extLst>
          </p:cNvPr>
          <p:cNvSpPr/>
          <p:nvPr userDrawn="1">
            <p:custDataLst>
              <p:tags r:id="rId68"/>
            </p:custDataLst>
          </p:nvPr>
        </p:nvSpPr>
        <p:spPr>
          <a:xfrm>
            <a:off x="2272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Rectangle 14" hidden="1">
            <a:extLst>
              <a:ext uri="{FF2B5EF4-FFF2-40B4-BE49-F238E27FC236}">
                <a16:creationId xmlns:a16="http://schemas.microsoft.com/office/drawing/2014/main" id="{13901F05-5E62-4E42-BFEC-7E297ABB837D}"/>
              </a:ext>
            </a:extLst>
          </p:cNvPr>
          <p:cNvSpPr/>
          <p:nvPr userDrawn="1">
            <p:custDataLst>
              <p:tags r:id="rId69"/>
            </p:custDataLst>
          </p:nvPr>
        </p:nvSpPr>
        <p:spPr>
          <a:xfrm>
            <a:off x="7052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6" name="Rectangle 15" hidden="1">
            <a:extLst>
              <a:ext uri="{FF2B5EF4-FFF2-40B4-BE49-F238E27FC236}">
                <a16:creationId xmlns:a16="http://schemas.microsoft.com/office/drawing/2014/main" id="{2FA1B001-8FBB-430B-B1DF-4B872303826A}"/>
              </a:ext>
            </a:extLst>
          </p:cNvPr>
          <p:cNvSpPr/>
          <p:nvPr userDrawn="1">
            <p:custDataLst>
              <p:tags r:id="rId70"/>
            </p:custDataLst>
          </p:nvPr>
        </p:nvSpPr>
        <p:spPr>
          <a:xfrm>
            <a:off x="8008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7" name="Rectangle 16" hidden="1">
            <a:extLst>
              <a:ext uri="{FF2B5EF4-FFF2-40B4-BE49-F238E27FC236}">
                <a16:creationId xmlns:a16="http://schemas.microsoft.com/office/drawing/2014/main" id="{DA9C5273-EB5A-4AA2-8F4C-0FF669ADD37F}"/>
              </a:ext>
            </a:extLst>
          </p:cNvPr>
          <p:cNvSpPr/>
          <p:nvPr userDrawn="1">
            <p:custDataLst>
              <p:tags r:id="rId71"/>
            </p:custDataLst>
          </p:nvPr>
        </p:nvSpPr>
        <p:spPr>
          <a:xfrm>
            <a:off x="8964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Rectangle 17" hidden="1">
            <a:extLst>
              <a:ext uri="{FF2B5EF4-FFF2-40B4-BE49-F238E27FC236}">
                <a16:creationId xmlns:a16="http://schemas.microsoft.com/office/drawing/2014/main" id="{C0E9D582-DC0F-4866-BB28-34205F47909E}"/>
              </a:ext>
            </a:extLst>
          </p:cNvPr>
          <p:cNvSpPr/>
          <p:nvPr userDrawn="1">
            <p:custDataLst>
              <p:tags r:id="rId72"/>
            </p:custDataLst>
          </p:nvPr>
        </p:nvSpPr>
        <p:spPr>
          <a:xfrm>
            <a:off x="9920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9" name="Rectangle 18" hidden="1">
            <a:extLst>
              <a:ext uri="{FF2B5EF4-FFF2-40B4-BE49-F238E27FC236}">
                <a16:creationId xmlns:a16="http://schemas.microsoft.com/office/drawing/2014/main" id="{88718B3B-EC2B-4B67-9ED0-87A3F165A4A6}"/>
              </a:ext>
            </a:extLst>
          </p:cNvPr>
          <p:cNvSpPr/>
          <p:nvPr userDrawn="1">
            <p:custDataLst>
              <p:tags r:id="rId73"/>
            </p:custDataLst>
          </p:nvPr>
        </p:nvSpPr>
        <p:spPr>
          <a:xfrm>
            <a:off x="10876000" y="360000"/>
            <a:ext cx="95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20" name="Graphic 19">
            <a:extLst>
              <a:ext uri="{FF2B5EF4-FFF2-40B4-BE49-F238E27FC236}">
                <a16:creationId xmlns:a16="http://schemas.microsoft.com/office/drawing/2014/main" id="{004FD0DD-495B-4746-AD7D-B2FA2672C3B4}"/>
              </a:ext>
            </a:extLst>
          </p:cNvPr>
          <p:cNvPicPr>
            <a:picLocks noChangeAspect="1"/>
          </p:cNvPicPr>
          <p:nvPr userDrawn="1"/>
        </p:nvPicPr>
        <p:blipFill>
          <a:blip r:embed="rId74">
            <a:extLst>
              <a:ext uri="{28A0092B-C50C-407E-A947-70E740481C1C}">
                <a14:useLocalDpi xmlns:a14="http://schemas.microsoft.com/office/drawing/2010/main" val="0"/>
              </a:ext>
              <a:ext uri="{96DAC541-7B7A-43D3-8B79-37D633B846F1}">
                <asvg:svgBlip xmlns:asvg="http://schemas.microsoft.com/office/drawing/2016/SVG/main" r:embed="rId75"/>
              </a:ext>
            </a:extLst>
          </a:blip>
          <a:stretch>
            <a:fillRect/>
          </a:stretch>
        </p:blipFill>
        <p:spPr>
          <a:xfrm>
            <a:off x="358775" y="6376160"/>
            <a:ext cx="955675" cy="122090"/>
          </a:xfrm>
          <a:prstGeom prst="rect">
            <a:avLst/>
          </a:prstGeom>
        </p:spPr>
      </p:pic>
    </p:spTree>
    <p:extLst>
      <p:ext uri="{BB962C8B-B14F-4D97-AF65-F5344CB8AC3E}">
        <p14:creationId xmlns:p14="http://schemas.microsoft.com/office/powerpoint/2010/main" val="340831228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 id="2147483850" r:id="rId36"/>
    <p:sldLayoutId id="2147483851" r:id="rId37"/>
    <p:sldLayoutId id="2147483852" r:id="rId38"/>
    <p:sldLayoutId id="2147483853" r:id="rId39"/>
    <p:sldLayoutId id="2147483854" r:id="rId40"/>
    <p:sldLayoutId id="2147483855" r:id="rId41"/>
    <p:sldLayoutId id="2147483856" r:id="rId42"/>
    <p:sldLayoutId id="2147483857" r:id="rId43"/>
    <p:sldLayoutId id="2147483858" r:id="rId44"/>
    <p:sldLayoutId id="2147483859" r:id="rId45"/>
    <p:sldLayoutId id="2147483860" r:id="rId46"/>
    <p:sldLayoutId id="2147483861" r:id="rId47"/>
    <p:sldLayoutId id="2147483862" r:id="rId48"/>
    <p:sldLayoutId id="2147483863" r:id="rId49"/>
    <p:sldLayoutId id="2147483864" r:id="rId50"/>
    <p:sldLayoutId id="2147483865" r:id="rId51"/>
    <p:sldLayoutId id="2147483866" r:id="rId52"/>
    <p:sldLayoutId id="2147483867" r:id="rId53"/>
    <p:sldLayoutId id="2147483868" r:id="rId54"/>
    <p:sldLayoutId id="2147483869" r:id="rId55"/>
    <p:sldLayoutId id="2147483870" r:id="rId56"/>
    <p:sldLayoutId id="2147483871" r:id="rId57"/>
    <p:sldLayoutId id="2147483872" r:id="rId58"/>
    <p:sldLayoutId id="2147483873" r:id="rId59"/>
    <p:sldLayoutId id="2147483874" r:id="rId60"/>
  </p:sldLayoutIdLst>
  <p:hf hdr="0"/>
  <p:txStyles>
    <p:titleStyle>
      <a:lvl1pPr algn="l" defTabSz="914400" rtl="0" eaLnBrk="1" latinLnBrk="0" hangingPunct="1">
        <a:lnSpc>
          <a:spcPct val="83000"/>
        </a:lnSpc>
        <a:spcBef>
          <a:spcPct val="0"/>
        </a:spcBef>
        <a:buNone/>
        <a:defRPr sz="2800" b="1" kern="1200">
          <a:solidFill>
            <a:schemeClr val="accent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1pPr>
      <a:lvl2pPr marL="54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2pPr>
      <a:lvl3pPr marL="81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Char char="​"/>
        <a:defRPr sz="14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Century Gothic" panose="020B0502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b="1" kern="1200" baseline="0">
          <a:solidFill>
            <a:schemeClr val="accent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828">
          <p15:clr>
            <a:srgbClr val="F26B43"/>
          </p15:clr>
        </p15:guide>
        <p15:guide id="3" orient="horz" pos="226">
          <p15:clr>
            <a:srgbClr val="F26B43"/>
          </p15:clr>
        </p15:guide>
        <p15:guide id="4" orient="horz" pos="4093">
          <p15:clr>
            <a:srgbClr val="F26B43"/>
          </p15:clr>
        </p15:guide>
        <p15:guide id="5" pos="1431">
          <p15:clr>
            <a:srgbClr val="F26B43"/>
          </p15:clr>
        </p15:guide>
        <p15:guide id="6" pos="2033">
          <p15:clr>
            <a:srgbClr val="F26B43"/>
          </p15:clr>
        </p15:guide>
        <p15:guide id="7" pos="2635">
          <p15:clr>
            <a:srgbClr val="F26B43"/>
          </p15:clr>
        </p15:guide>
        <p15:guide id="8" pos="3237">
          <p15:clr>
            <a:srgbClr val="F26B43"/>
          </p15:clr>
        </p15:guide>
        <p15:guide id="9" pos="3840">
          <p15:clr>
            <a:srgbClr val="F26B43"/>
          </p15:clr>
        </p15:guide>
        <p15:guide id="10" pos="4442">
          <p15:clr>
            <a:srgbClr val="F26B43"/>
          </p15:clr>
        </p15:guide>
        <p15:guide id="11" pos="5044">
          <p15:clr>
            <a:srgbClr val="F26B43"/>
          </p15:clr>
        </p15:guide>
        <p15:guide id="12" pos="5646">
          <p15:clr>
            <a:srgbClr val="F26B43"/>
          </p15:clr>
        </p15:guide>
        <p15:guide id="13" pos="6248">
          <p15:clr>
            <a:srgbClr val="F26B43"/>
          </p15:clr>
        </p15:guide>
        <p15:guide id="14" pos="6851">
          <p15:clr>
            <a:srgbClr val="F26B43"/>
          </p15:clr>
        </p15:guide>
        <p15:guide id="15" pos="7453">
          <p15:clr>
            <a:srgbClr val="F26B43"/>
          </p15:clr>
        </p15:guide>
        <p15:guide id="18" orient="horz" pos="3866">
          <p15:clr>
            <a:srgbClr val="F26B43"/>
          </p15:clr>
        </p15:guide>
        <p15:guide id="19" orient="horz" pos="3753">
          <p15:clr>
            <a:srgbClr val="F26B43"/>
          </p15:clr>
        </p15:guide>
        <p15:guide id="20" orient="horz" pos="902">
          <p15:clr>
            <a:srgbClr val="F26B43"/>
          </p15:clr>
        </p15:guide>
        <p15:guide id="21" orient="horz" pos="101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57.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3.bin"/><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2.bin"/><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descr="Et billede, der indeholder puslespil, puslespil/pusleopgave/krydsord&#10;&#10;Automatisk genereret beskrivelse">
            <a:extLst>
              <a:ext uri="{FF2B5EF4-FFF2-40B4-BE49-F238E27FC236}">
                <a16:creationId xmlns:a16="http://schemas.microsoft.com/office/drawing/2014/main" id="{BE6DC373-558F-40C1-EA02-1C53AB3C23C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43" b="2443"/>
          <a:stretch>
            <a:fillRect/>
          </a:stretch>
        </p:blipFill>
        <p:spPr/>
      </p:pic>
      <p:sp>
        <p:nvSpPr>
          <p:cNvPr id="3" name="Pladsholder til dato 2">
            <a:extLst>
              <a:ext uri="{FF2B5EF4-FFF2-40B4-BE49-F238E27FC236}">
                <a16:creationId xmlns:a16="http://schemas.microsoft.com/office/drawing/2014/main" id="{DCE8A76E-6B61-4706-9D6F-42592931FB51}"/>
              </a:ext>
            </a:extLst>
          </p:cNvPr>
          <p:cNvSpPr>
            <a:spLocks noGrp="1"/>
          </p:cNvSpPr>
          <p:nvPr>
            <p:ph type="dt" sz="half" idx="10"/>
          </p:nvPr>
        </p:nvSpPr>
        <p:spPr/>
        <p:txBody>
          <a:bodyPr/>
          <a:lstStyle/>
          <a:p>
            <a:r>
              <a:rPr lang="da-DK"/>
              <a:t>Januar 2024</a:t>
            </a:r>
            <a:endParaRPr lang="da-DK" dirty="0"/>
          </a:p>
        </p:txBody>
      </p:sp>
      <p:sp>
        <p:nvSpPr>
          <p:cNvPr id="12" name="Pladsholder til sidefod 11">
            <a:extLst>
              <a:ext uri="{FF2B5EF4-FFF2-40B4-BE49-F238E27FC236}">
                <a16:creationId xmlns:a16="http://schemas.microsoft.com/office/drawing/2014/main" id="{940BEE6A-851D-4D8F-ABD7-92A18FE4D80F}"/>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35143110-BB55-40E1-AEF1-F3102DB9FC86}"/>
              </a:ext>
            </a:extLst>
          </p:cNvPr>
          <p:cNvSpPr>
            <a:spLocks noGrp="1"/>
          </p:cNvSpPr>
          <p:nvPr>
            <p:ph type="sldNum" sz="quarter" idx="12"/>
          </p:nvPr>
        </p:nvSpPr>
        <p:spPr/>
        <p:txBody>
          <a:bodyPr/>
          <a:lstStyle/>
          <a:p>
            <a:fld id="{24C8C45C-947F-4981-8B3F-4F32E973C901}" type="slidenum">
              <a:rPr lang="da-DK" smtClean="0"/>
              <a:pPr/>
              <a:t>1</a:t>
            </a:fld>
            <a:endParaRPr lang="da-DK" dirty="0"/>
          </a:p>
        </p:txBody>
      </p:sp>
      <p:sp>
        <p:nvSpPr>
          <p:cNvPr id="6" name="Titel 5">
            <a:extLst>
              <a:ext uri="{FF2B5EF4-FFF2-40B4-BE49-F238E27FC236}">
                <a16:creationId xmlns:a16="http://schemas.microsoft.com/office/drawing/2014/main" id="{7FED3E7F-A7AC-44AD-A41E-187E54407DAC}"/>
              </a:ext>
            </a:extLst>
          </p:cNvPr>
          <p:cNvSpPr>
            <a:spLocks noGrp="1"/>
          </p:cNvSpPr>
          <p:nvPr>
            <p:ph type="ctrTitle"/>
          </p:nvPr>
        </p:nvSpPr>
        <p:spPr/>
        <p:txBody>
          <a:bodyPr/>
          <a:lstStyle/>
          <a:p>
            <a:r>
              <a:rPr lang="da-DK" sz="4800" dirty="0"/>
              <a:t>BIX fonde eller ETF’er</a:t>
            </a:r>
            <a:endParaRPr lang="da-DK" sz="1800" dirty="0"/>
          </a:p>
        </p:txBody>
      </p:sp>
      <p:sp>
        <p:nvSpPr>
          <p:cNvPr id="2" name="Undertitel 1">
            <a:extLst>
              <a:ext uri="{FF2B5EF4-FFF2-40B4-BE49-F238E27FC236}">
                <a16:creationId xmlns:a16="http://schemas.microsoft.com/office/drawing/2014/main" id="{00E09850-3AA6-A190-D814-7A088675A3F2}"/>
              </a:ext>
            </a:extLst>
          </p:cNvPr>
          <p:cNvSpPr>
            <a:spLocks noGrp="1"/>
          </p:cNvSpPr>
          <p:nvPr>
            <p:ph type="subTitle" idx="1"/>
          </p:nvPr>
        </p:nvSpPr>
        <p:spPr/>
        <p:txBody>
          <a:bodyPr/>
          <a:lstStyle/>
          <a:p>
            <a:r>
              <a:rPr lang="da-DK" sz="1800" dirty="0"/>
              <a:t>… og lidt om aktiv forvaltning</a:t>
            </a:r>
            <a:endParaRPr lang="da-DK" dirty="0"/>
          </a:p>
        </p:txBody>
      </p:sp>
      <p:pic>
        <p:nvPicPr>
          <p:cNvPr id="11" name="Billede 10" descr="Et billede, der indeholder tegning&#10;&#10;Automatisk genereret beskrivelse">
            <a:extLst>
              <a:ext uri="{FF2B5EF4-FFF2-40B4-BE49-F238E27FC236}">
                <a16:creationId xmlns:a16="http://schemas.microsoft.com/office/drawing/2014/main" id="{3132BF48-74D4-4965-BEFD-E67A0C8D5E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0037" y="5863418"/>
            <a:ext cx="1148318" cy="350584"/>
          </a:xfrm>
          <a:prstGeom prst="rect">
            <a:avLst/>
          </a:prstGeom>
        </p:spPr>
      </p:pic>
    </p:spTree>
    <p:extLst>
      <p:ext uri="{BB962C8B-B14F-4D97-AF65-F5344CB8AC3E}">
        <p14:creationId xmlns:p14="http://schemas.microsoft.com/office/powerpoint/2010/main" val="2546874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descr="Et billede, der indeholder Gennemsigtigt materiale, indendørs&#10;&#10;Automatisk genereret beskrivelse">
            <a:extLst>
              <a:ext uri="{FF2B5EF4-FFF2-40B4-BE49-F238E27FC236}">
                <a16:creationId xmlns:a16="http://schemas.microsoft.com/office/drawing/2014/main" id="{04606FA8-A946-6288-84A5-EACB03D48BA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43" b="2443"/>
          <a:stretch>
            <a:fillRect/>
          </a:stretch>
        </p:blipFill>
        <p:spPr/>
      </p:pic>
      <p:sp>
        <p:nvSpPr>
          <p:cNvPr id="3" name="Pladsholder til dato 2">
            <a:extLst>
              <a:ext uri="{FF2B5EF4-FFF2-40B4-BE49-F238E27FC236}">
                <a16:creationId xmlns:a16="http://schemas.microsoft.com/office/drawing/2014/main" id="{DCE8A76E-6B61-4706-9D6F-42592931FB5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 b="0" i="0" u="none" strike="noStrike" kern="1200" cap="none" spc="0" normalizeH="0" baseline="0" noProof="0">
                <a:ln>
                  <a:noFill/>
                </a:ln>
                <a:noFill/>
                <a:effectLst/>
                <a:uLnTx/>
                <a:uFillTx/>
                <a:latin typeface="Century Gothic"/>
                <a:ea typeface="+mn-ea"/>
                <a:cs typeface="+mn-cs"/>
              </a:rPr>
              <a:t>Januar 2024</a:t>
            </a:r>
            <a:endParaRPr kumimoji="0" lang="da-DK" sz="100" b="0" i="0" u="none" strike="noStrike" kern="1200" cap="none" spc="0" normalizeH="0" baseline="0" noProof="0" dirty="0">
              <a:ln>
                <a:noFill/>
              </a:ln>
              <a:noFill/>
              <a:effectLst/>
              <a:uLnTx/>
              <a:uFillTx/>
              <a:latin typeface="Century Gothic"/>
              <a:ea typeface="+mn-ea"/>
              <a:cs typeface="+mn-cs"/>
            </a:endParaRPr>
          </a:p>
        </p:txBody>
      </p:sp>
      <p:sp>
        <p:nvSpPr>
          <p:cNvPr id="12" name="Pladsholder til sidefod 11">
            <a:extLst>
              <a:ext uri="{FF2B5EF4-FFF2-40B4-BE49-F238E27FC236}">
                <a16:creationId xmlns:a16="http://schemas.microsoft.com/office/drawing/2014/main" id="{940BEE6A-851D-4D8F-ABD7-92A18FE4D80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0" i="0" u="none" strike="noStrike" kern="1200" cap="none" spc="0" normalizeH="0" baseline="0" noProof="0" dirty="0">
              <a:ln>
                <a:noFill/>
              </a:ln>
              <a:noFill/>
              <a:effectLst/>
              <a:uLnTx/>
              <a:uFillTx/>
              <a:latin typeface="Century Gothic"/>
              <a:ea typeface="+mn-ea"/>
              <a:cs typeface="+mn-cs"/>
            </a:endParaRPr>
          </a:p>
        </p:txBody>
      </p:sp>
      <p:sp>
        <p:nvSpPr>
          <p:cNvPr id="5" name="Pladsholder til slidenummer 4">
            <a:extLst>
              <a:ext uri="{FF2B5EF4-FFF2-40B4-BE49-F238E27FC236}">
                <a16:creationId xmlns:a16="http://schemas.microsoft.com/office/drawing/2014/main" id="{35143110-BB55-40E1-AEF1-F3102DB9FC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600" b="0" i="0" u="none" strike="noStrike" kern="1200" cap="none" spc="0" normalizeH="0" baseline="0" noProof="0" smtClean="0">
                <a:ln>
                  <a:noFill/>
                </a:ln>
                <a:no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600" b="0" i="0" u="none" strike="noStrike" kern="1200" cap="none" spc="0" normalizeH="0" baseline="0" noProof="0" dirty="0">
              <a:ln>
                <a:noFill/>
              </a:ln>
              <a:noFill/>
              <a:effectLst/>
              <a:uLnTx/>
              <a:uFillTx/>
              <a:latin typeface="Century Gothic"/>
              <a:ea typeface="+mn-ea"/>
              <a:cs typeface="+mn-cs"/>
            </a:endParaRPr>
          </a:p>
        </p:txBody>
      </p:sp>
      <p:sp>
        <p:nvSpPr>
          <p:cNvPr id="6" name="Titel 5">
            <a:extLst>
              <a:ext uri="{FF2B5EF4-FFF2-40B4-BE49-F238E27FC236}">
                <a16:creationId xmlns:a16="http://schemas.microsoft.com/office/drawing/2014/main" id="{7FED3E7F-A7AC-44AD-A41E-187E54407DAC}"/>
              </a:ext>
            </a:extLst>
          </p:cNvPr>
          <p:cNvSpPr>
            <a:spLocks noGrp="1"/>
          </p:cNvSpPr>
          <p:nvPr>
            <p:ph type="ctrTitle"/>
          </p:nvPr>
        </p:nvSpPr>
        <p:spPr/>
        <p:txBody>
          <a:bodyPr/>
          <a:lstStyle/>
          <a:p>
            <a:r>
              <a:rPr lang="da-DK" sz="4400" dirty="0"/>
              <a:t>BankInvest </a:t>
            </a:r>
            <a:br>
              <a:rPr lang="da-DK" sz="4400" dirty="0"/>
            </a:br>
            <a:r>
              <a:rPr lang="da-DK" sz="4400" dirty="0"/>
              <a:t>Korte Danske Obligationer</a:t>
            </a:r>
          </a:p>
        </p:txBody>
      </p:sp>
      <p:sp>
        <p:nvSpPr>
          <p:cNvPr id="2" name="Undertitel 6">
            <a:extLst>
              <a:ext uri="{FF2B5EF4-FFF2-40B4-BE49-F238E27FC236}">
                <a16:creationId xmlns:a16="http://schemas.microsoft.com/office/drawing/2014/main" id="{B7BC53B7-0C66-01A5-543C-E01FE3E2F9E5}"/>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376768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4DC09-5070-E5E5-B87D-6A6712560D7D}"/>
              </a:ext>
            </a:extLst>
          </p:cNvPr>
          <p:cNvSpPr>
            <a:spLocks noGrp="1"/>
          </p:cNvSpPr>
          <p:nvPr>
            <p:ph type="title"/>
          </p:nvPr>
        </p:nvSpPr>
        <p:spPr/>
        <p:txBody>
          <a:bodyPr/>
          <a:lstStyle/>
          <a:p>
            <a:r>
              <a:rPr lang="da-DK" dirty="0"/>
              <a:t>Afkastgraf de sidste 10 år (2013-2025)</a:t>
            </a:r>
            <a:br>
              <a:rPr lang="da-DK" dirty="0"/>
            </a:br>
            <a:endParaRPr lang="da-DK" dirty="0"/>
          </a:p>
        </p:txBody>
      </p:sp>
      <p:sp>
        <p:nvSpPr>
          <p:cNvPr id="5" name="Pladsholder til slidenummer 4">
            <a:extLst>
              <a:ext uri="{FF2B5EF4-FFF2-40B4-BE49-F238E27FC236}">
                <a16:creationId xmlns:a16="http://schemas.microsoft.com/office/drawing/2014/main" id="{9EAE31A4-A337-505B-05E5-E868920F14EC}"/>
              </a:ext>
            </a:extLst>
          </p:cNvPr>
          <p:cNvSpPr>
            <a:spLocks noGrp="1"/>
          </p:cNvSpPr>
          <p:nvPr>
            <p:ph type="sldNum" sz="quarter" idx="12"/>
          </p:nvPr>
        </p:nvSpPr>
        <p:spPr/>
        <p:txBody>
          <a:bodyPr/>
          <a:lstStyle/>
          <a:p>
            <a:fld id="{23AA811B-2EBD-4900-905E-5BE206449611}" type="slidenum">
              <a:rPr lang="da-DK" smtClean="0"/>
              <a:pPr/>
              <a:t>11</a:t>
            </a:fld>
            <a:endParaRPr lang="da-DK" dirty="0"/>
          </a:p>
        </p:txBody>
      </p:sp>
      <p:sp>
        <p:nvSpPr>
          <p:cNvPr id="6" name="Pladsholder til dato 5">
            <a:extLst>
              <a:ext uri="{FF2B5EF4-FFF2-40B4-BE49-F238E27FC236}">
                <a16:creationId xmlns:a16="http://schemas.microsoft.com/office/drawing/2014/main" id="{96B74EEB-B2D4-9C04-EE63-C78FCEE0B902}"/>
              </a:ext>
            </a:extLst>
          </p:cNvPr>
          <p:cNvSpPr>
            <a:spLocks noGrp="1"/>
          </p:cNvSpPr>
          <p:nvPr>
            <p:ph type="dt" sz="half" idx="13"/>
          </p:nvPr>
        </p:nvSpPr>
        <p:spPr/>
        <p:txBody>
          <a:bodyPr/>
          <a:lstStyle/>
          <a:p>
            <a:r>
              <a:rPr lang="da-DK" dirty="0"/>
              <a:t>August 2025</a:t>
            </a:r>
          </a:p>
        </p:txBody>
      </p:sp>
      <p:sp>
        <p:nvSpPr>
          <p:cNvPr id="7" name="Pladsholder til sidefod 6">
            <a:extLst>
              <a:ext uri="{FF2B5EF4-FFF2-40B4-BE49-F238E27FC236}">
                <a16:creationId xmlns:a16="http://schemas.microsoft.com/office/drawing/2014/main" id="{0BEF57EF-77BC-BD9C-DA10-3C3A7058F563}"/>
              </a:ext>
            </a:extLst>
          </p:cNvPr>
          <p:cNvSpPr>
            <a:spLocks noGrp="1"/>
          </p:cNvSpPr>
          <p:nvPr>
            <p:ph type="ftr" sz="quarter" idx="14"/>
          </p:nvPr>
        </p:nvSpPr>
        <p:spPr/>
        <p:txBody>
          <a:bodyPr/>
          <a:lstStyle/>
          <a:p>
            <a:endParaRPr lang="da-DK" dirty="0"/>
          </a:p>
        </p:txBody>
      </p:sp>
      <p:grpSp>
        <p:nvGrpSpPr>
          <p:cNvPr id="8" name="Gruppe 7">
            <a:extLst>
              <a:ext uri="{FF2B5EF4-FFF2-40B4-BE49-F238E27FC236}">
                <a16:creationId xmlns:a16="http://schemas.microsoft.com/office/drawing/2014/main" id="{05280A53-5F22-DAD1-5456-0C8C36A2D6D5}"/>
              </a:ext>
            </a:extLst>
          </p:cNvPr>
          <p:cNvGrpSpPr/>
          <p:nvPr/>
        </p:nvGrpSpPr>
        <p:grpSpPr>
          <a:xfrm>
            <a:off x="1109020" y="4947770"/>
            <a:ext cx="9376673" cy="1281210"/>
            <a:chOff x="971547" y="4852129"/>
            <a:chExt cx="9376673" cy="1281210"/>
          </a:xfrm>
        </p:grpSpPr>
        <p:sp>
          <p:nvSpPr>
            <p:cNvPr id="9" name="Tekstfelt 8">
              <a:extLst>
                <a:ext uri="{FF2B5EF4-FFF2-40B4-BE49-F238E27FC236}">
                  <a16:creationId xmlns:a16="http://schemas.microsoft.com/office/drawing/2014/main" id="{FFBCCEC7-E1A2-B9BC-27AE-E83DD592D5DC}"/>
                </a:ext>
              </a:extLst>
            </p:cNvPr>
            <p:cNvSpPr txBox="1"/>
            <p:nvPr/>
          </p:nvSpPr>
          <p:spPr>
            <a:xfrm>
              <a:off x="971548" y="4858479"/>
              <a:ext cx="4670425" cy="184666"/>
            </a:xfrm>
            <a:prstGeom prst="rect">
              <a:avLst/>
            </a:prstGeom>
            <a:noFill/>
          </p:spPr>
          <p:txBody>
            <a:bodyPr wrap="square" lIns="0" tIns="0" rIns="0" bIns="0" rtlCol="0">
              <a:spAutoFit/>
            </a:bodyPr>
            <a:lstStyle/>
            <a:p>
              <a:pPr algn="l">
                <a:spcAft>
                  <a:spcPts val="600"/>
                </a:spcAft>
              </a:pPr>
              <a:r>
                <a:rPr lang="da-DK" sz="1200" b="1" dirty="0">
                  <a:solidFill>
                    <a:schemeClr val="accent1"/>
                  </a:solidFill>
                </a:rPr>
                <a:t>Periode 31/12/2012 – 31/12/2022</a:t>
              </a:r>
            </a:p>
          </p:txBody>
        </p:sp>
        <p:sp>
          <p:nvSpPr>
            <p:cNvPr id="11" name="Tekstfelt 10">
              <a:extLst>
                <a:ext uri="{FF2B5EF4-FFF2-40B4-BE49-F238E27FC236}">
                  <a16:creationId xmlns:a16="http://schemas.microsoft.com/office/drawing/2014/main" id="{FFBDEC23-ECED-CBEB-86A3-7F9FE778FC6C}"/>
                </a:ext>
              </a:extLst>
            </p:cNvPr>
            <p:cNvSpPr txBox="1"/>
            <p:nvPr/>
          </p:nvSpPr>
          <p:spPr>
            <a:xfrm>
              <a:off x="971547" y="5271565"/>
              <a:ext cx="9376672" cy="861774"/>
            </a:xfrm>
            <a:prstGeom prst="rect">
              <a:avLst/>
            </a:prstGeom>
            <a:noFill/>
          </p:spPr>
          <p:txBody>
            <a:bodyPr wrap="square" lIns="0" tIns="0" rIns="0" bIns="0" rtlCol="0">
              <a:spAutoFit/>
            </a:bodyPr>
            <a:lstStyle/>
            <a:p>
              <a:pPr algn="l">
                <a:spcAft>
                  <a:spcPts val="600"/>
                </a:spcAft>
              </a:pPr>
              <a:r>
                <a:rPr lang="da-DK" sz="1100" dirty="0">
                  <a:solidFill>
                    <a:schemeClr val="accent1"/>
                  </a:solidFill>
                </a:rPr>
                <a:t>BankInvest Korte Danske Obligationer A i DKK, Retail</a:t>
              </a:r>
            </a:p>
            <a:p>
              <a:pPr algn="l">
                <a:spcAft>
                  <a:spcPts val="600"/>
                </a:spcAft>
              </a:pPr>
              <a:r>
                <a:rPr lang="da-DK" sz="1100" dirty="0"/>
                <a:t>Benchmark til BankInvest Korte Danske Obligationer A i DKK*</a:t>
              </a:r>
            </a:p>
            <a:p>
              <a:pPr algn="l">
                <a:spcAft>
                  <a:spcPts val="600"/>
                </a:spcAft>
              </a:pPr>
              <a:r>
                <a:rPr lang="da-DK" sz="1100" b="1" dirty="0"/>
                <a:t>Merafkast (</a:t>
              </a:r>
              <a:r>
                <a:rPr lang="da-DK" sz="1100" b="1" dirty="0" err="1"/>
                <a:t>p.a</a:t>
              </a:r>
              <a:r>
                <a:rPr lang="da-DK" sz="1100" b="1" dirty="0"/>
                <a:t>)</a:t>
              </a:r>
              <a:endParaRPr lang="da-DK" sz="800" dirty="0"/>
            </a:p>
            <a:p>
              <a:pPr algn="r">
                <a:spcAft>
                  <a:spcPts val="600"/>
                </a:spcAft>
              </a:pPr>
              <a:r>
                <a:rPr lang="da-DK" sz="800" i="1" dirty="0"/>
                <a:t>*For perioder længere end 1 år</a:t>
              </a:r>
            </a:p>
          </p:txBody>
        </p:sp>
        <p:sp>
          <p:nvSpPr>
            <p:cNvPr id="13" name="Rektangel 12">
              <a:extLst>
                <a:ext uri="{FF2B5EF4-FFF2-40B4-BE49-F238E27FC236}">
                  <a16:creationId xmlns:a16="http://schemas.microsoft.com/office/drawing/2014/main" id="{8051D7A9-E7BF-DAC9-188A-8BE1135E6CE7}"/>
                </a:ext>
              </a:extLst>
            </p:cNvPr>
            <p:cNvSpPr/>
            <p:nvPr/>
          </p:nvSpPr>
          <p:spPr>
            <a:xfrm>
              <a:off x="971549" y="5092285"/>
              <a:ext cx="5426074" cy="49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dirty="0" err="1"/>
            </a:p>
          </p:txBody>
        </p:sp>
        <p:sp>
          <p:nvSpPr>
            <p:cNvPr id="14" name="Rektangel 13">
              <a:extLst>
                <a:ext uri="{FF2B5EF4-FFF2-40B4-BE49-F238E27FC236}">
                  <a16:creationId xmlns:a16="http://schemas.microsoft.com/office/drawing/2014/main" id="{C1D1B5E2-A2FC-A102-8A8C-5F0B27F1618F}"/>
                </a:ext>
              </a:extLst>
            </p:cNvPr>
            <p:cNvSpPr/>
            <p:nvPr/>
          </p:nvSpPr>
          <p:spPr>
            <a:xfrm flipV="1">
              <a:off x="6896629" y="5088670"/>
              <a:ext cx="1476292"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dirty="0" err="1"/>
            </a:p>
          </p:txBody>
        </p:sp>
        <p:sp>
          <p:nvSpPr>
            <p:cNvPr id="15" name="Rektangel 14">
              <a:extLst>
                <a:ext uri="{FF2B5EF4-FFF2-40B4-BE49-F238E27FC236}">
                  <a16:creationId xmlns:a16="http://schemas.microsoft.com/office/drawing/2014/main" id="{313B11E1-4CB2-B6C1-74AA-919D01CBCC8A}"/>
                </a:ext>
              </a:extLst>
            </p:cNvPr>
            <p:cNvSpPr/>
            <p:nvPr/>
          </p:nvSpPr>
          <p:spPr>
            <a:xfrm flipV="1">
              <a:off x="8871927" y="5091155"/>
              <a:ext cx="1476292"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dirty="0" err="1"/>
            </a:p>
          </p:txBody>
        </p:sp>
        <p:sp>
          <p:nvSpPr>
            <p:cNvPr id="16" name="Tekstfelt 15">
              <a:extLst>
                <a:ext uri="{FF2B5EF4-FFF2-40B4-BE49-F238E27FC236}">
                  <a16:creationId xmlns:a16="http://schemas.microsoft.com/office/drawing/2014/main" id="{B7440F13-357C-DF95-2F5F-4E64FC427864}"/>
                </a:ext>
              </a:extLst>
            </p:cNvPr>
            <p:cNvSpPr txBox="1"/>
            <p:nvPr/>
          </p:nvSpPr>
          <p:spPr>
            <a:xfrm>
              <a:off x="7681726" y="5272078"/>
              <a:ext cx="691195" cy="661720"/>
            </a:xfrm>
            <a:prstGeom prst="rect">
              <a:avLst/>
            </a:prstGeom>
            <a:noFill/>
          </p:spPr>
          <p:txBody>
            <a:bodyPr wrap="square" lIns="0" tIns="0" rIns="0" bIns="0" rtlCol="0">
              <a:spAutoFit/>
            </a:bodyPr>
            <a:lstStyle/>
            <a:p>
              <a:pPr algn="r">
                <a:spcAft>
                  <a:spcPts val="600"/>
                </a:spcAft>
              </a:pPr>
              <a:r>
                <a:rPr lang="da-DK" sz="1100" dirty="0">
                  <a:solidFill>
                    <a:schemeClr val="accent1"/>
                  </a:solidFill>
                </a:rPr>
                <a:t>12,87%</a:t>
              </a:r>
            </a:p>
            <a:p>
              <a:pPr algn="r">
                <a:spcAft>
                  <a:spcPts val="600"/>
                </a:spcAft>
              </a:pPr>
              <a:r>
                <a:rPr lang="da-DK" sz="1100" dirty="0">
                  <a:solidFill>
                    <a:schemeClr val="accent1"/>
                  </a:solidFill>
                </a:rPr>
                <a:t>1,21%</a:t>
              </a:r>
            </a:p>
            <a:p>
              <a:pPr algn="r">
                <a:spcAft>
                  <a:spcPts val="600"/>
                </a:spcAft>
              </a:pPr>
              <a:r>
                <a:rPr lang="da-DK" sz="1100" dirty="0">
                  <a:solidFill>
                    <a:schemeClr val="accent1"/>
                  </a:solidFill>
                </a:rPr>
                <a:t>11,66%</a:t>
              </a:r>
              <a:endParaRPr lang="da-DK" sz="1100" dirty="0">
                <a:solidFill>
                  <a:srgbClr val="C00000"/>
                </a:solidFill>
              </a:endParaRPr>
            </a:p>
          </p:txBody>
        </p:sp>
        <p:sp>
          <p:nvSpPr>
            <p:cNvPr id="17" name="Tekstfelt 16">
              <a:extLst>
                <a:ext uri="{FF2B5EF4-FFF2-40B4-BE49-F238E27FC236}">
                  <a16:creationId xmlns:a16="http://schemas.microsoft.com/office/drawing/2014/main" id="{919F86D6-5A5A-B61E-2EC5-89FB1123D652}"/>
                </a:ext>
              </a:extLst>
            </p:cNvPr>
            <p:cNvSpPr txBox="1"/>
            <p:nvPr/>
          </p:nvSpPr>
          <p:spPr>
            <a:xfrm>
              <a:off x="9657025" y="5271565"/>
              <a:ext cx="691195" cy="661720"/>
            </a:xfrm>
            <a:prstGeom prst="rect">
              <a:avLst/>
            </a:prstGeom>
            <a:noFill/>
          </p:spPr>
          <p:txBody>
            <a:bodyPr wrap="square" lIns="0" tIns="0" rIns="0" bIns="0" rtlCol="0">
              <a:spAutoFit/>
            </a:bodyPr>
            <a:lstStyle/>
            <a:p>
              <a:pPr algn="r">
                <a:spcAft>
                  <a:spcPts val="600"/>
                </a:spcAft>
              </a:pPr>
              <a:r>
                <a:rPr lang="da-DK" sz="1100" dirty="0">
                  <a:solidFill>
                    <a:schemeClr val="accent1"/>
                  </a:solidFill>
                </a:rPr>
                <a:t>0,97%</a:t>
              </a:r>
            </a:p>
            <a:p>
              <a:pPr algn="r">
                <a:spcAft>
                  <a:spcPts val="600"/>
                </a:spcAft>
              </a:pPr>
              <a:r>
                <a:rPr lang="da-DK" sz="1100" dirty="0">
                  <a:solidFill>
                    <a:schemeClr val="accent1"/>
                  </a:solidFill>
                </a:rPr>
                <a:t>0,10%</a:t>
              </a:r>
            </a:p>
            <a:p>
              <a:pPr algn="r">
                <a:spcAft>
                  <a:spcPts val="600"/>
                </a:spcAft>
              </a:pPr>
              <a:r>
                <a:rPr lang="da-DK" sz="1100" b="1" dirty="0"/>
                <a:t>0,87%</a:t>
              </a:r>
            </a:p>
          </p:txBody>
        </p:sp>
        <p:sp>
          <p:nvSpPr>
            <p:cNvPr id="18" name="Tekstfelt 17">
              <a:extLst>
                <a:ext uri="{FF2B5EF4-FFF2-40B4-BE49-F238E27FC236}">
                  <a16:creationId xmlns:a16="http://schemas.microsoft.com/office/drawing/2014/main" id="{BF57236D-6F9C-D111-3F7F-4A357D76A1AF}"/>
                </a:ext>
              </a:extLst>
            </p:cNvPr>
            <p:cNvSpPr txBox="1"/>
            <p:nvPr/>
          </p:nvSpPr>
          <p:spPr>
            <a:xfrm>
              <a:off x="6949637" y="4852129"/>
              <a:ext cx="1423284" cy="184666"/>
            </a:xfrm>
            <a:prstGeom prst="rect">
              <a:avLst/>
            </a:prstGeom>
            <a:noFill/>
          </p:spPr>
          <p:txBody>
            <a:bodyPr wrap="square" lIns="0" tIns="0" rIns="0" bIns="0" rtlCol="0">
              <a:spAutoFit/>
            </a:bodyPr>
            <a:lstStyle/>
            <a:p>
              <a:pPr algn="r">
                <a:spcAft>
                  <a:spcPts val="600"/>
                </a:spcAft>
              </a:pPr>
              <a:r>
                <a:rPr lang="da-DK" sz="1200" b="1" dirty="0">
                  <a:solidFill>
                    <a:schemeClr val="accent1"/>
                  </a:solidFill>
                </a:rPr>
                <a:t>Total Afkast </a:t>
              </a:r>
            </a:p>
          </p:txBody>
        </p:sp>
        <p:sp>
          <p:nvSpPr>
            <p:cNvPr id="19" name="Tekstfelt 18">
              <a:extLst>
                <a:ext uri="{FF2B5EF4-FFF2-40B4-BE49-F238E27FC236}">
                  <a16:creationId xmlns:a16="http://schemas.microsoft.com/office/drawing/2014/main" id="{34FEC0EB-ADE4-334A-CE1D-88174A40BCB5}"/>
                </a:ext>
              </a:extLst>
            </p:cNvPr>
            <p:cNvSpPr txBox="1"/>
            <p:nvPr/>
          </p:nvSpPr>
          <p:spPr>
            <a:xfrm>
              <a:off x="8924935" y="4852129"/>
              <a:ext cx="1423284" cy="184666"/>
            </a:xfrm>
            <a:prstGeom prst="rect">
              <a:avLst/>
            </a:prstGeom>
            <a:noFill/>
          </p:spPr>
          <p:txBody>
            <a:bodyPr wrap="square" lIns="0" tIns="0" rIns="0" bIns="0" rtlCol="0">
              <a:spAutoFit/>
            </a:bodyPr>
            <a:lstStyle/>
            <a:p>
              <a:pPr algn="r">
                <a:spcAft>
                  <a:spcPts val="600"/>
                </a:spcAft>
              </a:pPr>
              <a:r>
                <a:rPr lang="da-DK" sz="1200" b="1" dirty="0">
                  <a:solidFill>
                    <a:schemeClr val="accent1"/>
                  </a:solidFill>
                </a:rPr>
                <a:t>Årligt Afkast</a:t>
              </a:r>
            </a:p>
          </p:txBody>
        </p:sp>
      </p:grpSp>
      <p:graphicFrame>
        <p:nvGraphicFramePr>
          <p:cNvPr id="3" name="Object 7">
            <a:extLst>
              <a:ext uri="{FF2B5EF4-FFF2-40B4-BE49-F238E27FC236}">
                <a16:creationId xmlns:a16="http://schemas.microsoft.com/office/drawing/2014/main" id="{57B86369-3A6E-A47C-0B7F-2ECF40673A20}"/>
              </a:ext>
            </a:extLst>
          </p:cNvPr>
          <p:cNvGraphicFramePr>
            <a:graphicFrameLocks noChangeAspect="1"/>
          </p:cNvGraphicFramePr>
          <p:nvPr>
            <p:extLst>
              <p:ext uri="{D42A27DB-BD31-4B8C-83A1-F6EECF244321}">
                <p14:modId xmlns:p14="http://schemas.microsoft.com/office/powerpoint/2010/main" val="3373084641"/>
              </p:ext>
            </p:extLst>
          </p:nvPr>
        </p:nvGraphicFramePr>
        <p:xfrm>
          <a:off x="1640945" y="1091951"/>
          <a:ext cx="8153553" cy="3705599"/>
        </p:xfrm>
        <a:graphic>
          <a:graphicData uri="http://schemas.openxmlformats.org/presentationml/2006/ole">
            <mc:AlternateContent xmlns:mc="http://schemas.openxmlformats.org/markup-compatibility/2006">
              <mc:Choice xmlns:v="urn:schemas-microsoft-com:vml" Requires="v">
                <p:oleObj name="Macrobond document" r:id="rId2" imgW="10478582" imgH="4762971" progId="Mbnd.mbnd">
                  <p:embed/>
                </p:oleObj>
              </mc:Choice>
              <mc:Fallback>
                <p:oleObj name="Macrobond document" r:id="rId2" imgW="10478582" imgH="4762971" progId="Mbnd.mbnd">
                  <p:embed/>
                  <p:pic>
                    <p:nvPicPr>
                      <p:cNvPr id="8" name="Object 7">
                        <a:extLst>
                          <a:ext uri="{FF2B5EF4-FFF2-40B4-BE49-F238E27FC236}">
                            <a16:creationId xmlns:a16="http://schemas.microsoft.com/office/drawing/2014/main" id="{9C94310C-B300-E9E4-35F4-95EE33E90A04}"/>
                          </a:ext>
                        </a:extLst>
                      </p:cNvPr>
                      <p:cNvPicPr/>
                      <p:nvPr/>
                    </p:nvPicPr>
                    <p:blipFill>
                      <a:blip r:embed="rId3"/>
                      <a:stretch>
                        <a:fillRect/>
                      </a:stretch>
                    </p:blipFill>
                    <p:spPr>
                      <a:xfrm>
                        <a:off x="1640945" y="1091951"/>
                        <a:ext cx="8153553" cy="3705599"/>
                      </a:xfrm>
                      <a:prstGeom prst="rect">
                        <a:avLst/>
                      </a:prstGeom>
                    </p:spPr>
                  </p:pic>
                </p:oleObj>
              </mc:Fallback>
            </mc:AlternateContent>
          </a:graphicData>
        </a:graphic>
      </p:graphicFrame>
    </p:spTree>
    <p:extLst>
      <p:ext uri="{BB962C8B-B14F-4D97-AF65-F5344CB8AC3E}">
        <p14:creationId xmlns:p14="http://schemas.microsoft.com/office/powerpoint/2010/main" val="703548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E36EB434-EBA8-46F2-B83E-9A8E6255B23B}"/>
              </a:ext>
            </a:extLst>
          </p:cNvPr>
          <p:cNvSpPr>
            <a:spLocks noGrp="1"/>
          </p:cNvSpPr>
          <p:nvPr>
            <p:ph type="ctrTitle"/>
          </p:nvPr>
        </p:nvSpPr>
        <p:spPr>
          <a:xfrm>
            <a:off x="358776" y="437389"/>
            <a:ext cx="10751397" cy="2387600"/>
          </a:xfrm>
        </p:spPr>
        <p:txBody>
          <a:bodyPr/>
          <a:lstStyle/>
          <a:p>
            <a:r>
              <a:rPr lang="da-DK" dirty="0"/>
              <a:t>Disclaimer</a:t>
            </a:r>
            <a:br>
              <a:rPr lang="da-DK" dirty="0"/>
            </a:br>
            <a:endParaRPr lang="da-DK" dirty="0"/>
          </a:p>
        </p:txBody>
      </p:sp>
      <p:sp>
        <p:nvSpPr>
          <p:cNvPr id="6" name="Pladsholder til dato 5">
            <a:extLst>
              <a:ext uri="{FF2B5EF4-FFF2-40B4-BE49-F238E27FC236}">
                <a16:creationId xmlns:a16="http://schemas.microsoft.com/office/drawing/2014/main" id="{E4C31070-FCB1-4033-8290-BDCF80CB2ED6}"/>
              </a:ext>
            </a:extLst>
          </p:cNvPr>
          <p:cNvSpPr>
            <a:spLocks noGrp="1"/>
          </p:cNvSpPr>
          <p:nvPr>
            <p:ph type="dt" sz="half" idx="10"/>
          </p:nvPr>
        </p:nvSpPr>
        <p:spPr/>
        <p:txBody>
          <a:bodyPr/>
          <a:lstStyle/>
          <a:p>
            <a:r>
              <a:rPr lang="da-DK"/>
              <a:t>Januar 2024</a:t>
            </a:r>
            <a:endParaRPr lang="da-DK" dirty="0"/>
          </a:p>
        </p:txBody>
      </p:sp>
      <p:sp>
        <p:nvSpPr>
          <p:cNvPr id="2" name="Pladsholder til sidefod 1">
            <a:extLst>
              <a:ext uri="{FF2B5EF4-FFF2-40B4-BE49-F238E27FC236}">
                <a16:creationId xmlns:a16="http://schemas.microsoft.com/office/drawing/2014/main" id="{7C8ED1FC-D22F-4B67-87AC-12DCBBD1621F}"/>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41642056-BF05-4B1D-A412-DB8F4A892943}"/>
              </a:ext>
            </a:extLst>
          </p:cNvPr>
          <p:cNvSpPr>
            <a:spLocks noGrp="1"/>
          </p:cNvSpPr>
          <p:nvPr>
            <p:ph type="sldNum" sz="quarter" idx="12"/>
          </p:nvPr>
        </p:nvSpPr>
        <p:spPr/>
        <p:txBody>
          <a:bodyPr/>
          <a:lstStyle/>
          <a:p>
            <a:fld id="{23AA811B-2EBD-4900-905E-5BE206449611}" type="slidenum">
              <a:rPr lang="da-DK" smtClean="0"/>
              <a:pPr/>
              <a:t>12</a:t>
            </a:fld>
            <a:endParaRPr lang="da-DK" dirty="0"/>
          </a:p>
        </p:txBody>
      </p:sp>
      <p:sp>
        <p:nvSpPr>
          <p:cNvPr id="10" name="Content Placeholder 7">
            <a:extLst>
              <a:ext uri="{FF2B5EF4-FFF2-40B4-BE49-F238E27FC236}">
                <a16:creationId xmlns:a16="http://schemas.microsoft.com/office/drawing/2014/main" id="{9E159810-2A46-44EE-A10F-4C3FD1251FD2}"/>
              </a:ext>
            </a:extLst>
          </p:cNvPr>
          <p:cNvSpPr txBox="1">
            <a:spLocks/>
          </p:cNvSpPr>
          <p:nvPr/>
        </p:nvSpPr>
        <p:spPr>
          <a:xfrm>
            <a:off x="5286120" y="1246981"/>
            <a:ext cx="3824287" cy="4364037"/>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0"/>
              </a:spcBef>
              <a:spcAft>
                <a:spcPts val="1200"/>
              </a:spcAft>
              <a:buClr>
                <a:schemeClr val="accent1"/>
              </a:buClr>
              <a:buFont typeface="Century Gothic" panose="020B0502020202020204" pitchFamily="34" charset="0"/>
              <a:buChar char="○"/>
              <a:defRPr sz="2000" b="0" kern="1200" spc="0">
                <a:solidFill>
                  <a:schemeClr val="accent1"/>
                </a:solidFill>
                <a:latin typeface="+mj-lt"/>
                <a:ea typeface="+mn-ea"/>
                <a:cs typeface="+mn-cs"/>
              </a:defRPr>
            </a:lvl1pPr>
            <a:lvl2pPr marL="540000" indent="-270000" algn="l" defTabSz="914400" rtl="0" eaLnBrk="1" latinLnBrk="0" hangingPunct="1">
              <a:lnSpc>
                <a:spcPct val="100000"/>
              </a:lnSpc>
              <a:spcBef>
                <a:spcPts val="0"/>
              </a:spcBef>
              <a:spcAft>
                <a:spcPts val="1200"/>
              </a:spcAft>
              <a:buClr>
                <a:schemeClr val="accent1"/>
              </a:buClr>
              <a:buFont typeface="Century Gothic" panose="020B0502020202020204" pitchFamily="34" charset="0"/>
              <a:buChar char="○"/>
              <a:defRPr sz="2000" b="0" kern="1200" spc="0">
                <a:solidFill>
                  <a:schemeClr val="accent1"/>
                </a:solidFill>
                <a:latin typeface="+mj-lt"/>
                <a:ea typeface="+mn-ea"/>
                <a:cs typeface="+mn-cs"/>
              </a:defRPr>
            </a:lvl2pPr>
            <a:lvl3pPr marL="810000" indent="-270000" algn="l" defTabSz="914400" rtl="0" eaLnBrk="1" latinLnBrk="0" hangingPunct="1">
              <a:lnSpc>
                <a:spcPct val="100000"/>
              </a:lnSpc>
              <a:spcBef>
                <a:spcPts val="0"/>
              </a:spcBef>
              <a:spcAft>
                <a:spcPts val="1200"/>
              </a:spcAft>
              <a:buClr>
                <a:schemeClr val="accent1"/>
              </a:buClr>
              <a:buFont typeface="Century Gothic" panose="020B0502020202020204" pitchFamily="34" charset="0"/>
              <a:buChar char="○"/>
              <a:defRPr sz="2000" b="0" kern="1200" spc="0">
                <a:solidFill>
                  <a:schemeClr val="accent1"/>
                </a:solidFill>
                <a:latin typeface="+mj-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2000" b="1" kern="1200" cap="none" spc="0" baseline="0">
                <a:solidFill>
                  <a:schemeClr val="accent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2000" b="0" kern="1200" spc="0">
                <a:solidFill>
                  <a:schemeClr val="accent1"/>
                </a:solidFill>
                <a:latin typeface="+mn-lt"/>
                <a:ea typeface="+mn-ea"/>
                <a:cs typeface="+mn-cs"/>
              </a:defRPr>
            </a:lvl5pPr>
            <a:lvl6pPr marL="180000" indent="-180000" algn="l" defTabSz="914400" rtl="0" eaLnBrk="1" latinLnBrk="0" hangingPunct="1">
              <a:lnSpc>
                <a:spcPct val="120000"/>
              </a:lnSpc>
              <a:spcBef>
                <a:spcPts val="0"/>
              </a:spcBef>
              <a:spcAft>
                <a:spcPts val="600"/>
              </a:spcAft>
              <a:buClr>
                <a:schemeClr val="accent1"/>
              </a:buClr>
              <a:buFont typeface="Century Gothic" panose="020B0502020202020204" pitchFamily="34" charset="0"/>
              <a:buChar char="○"/>
              <a:defRPr sz="1000" b="0" kern="1200">
                <a:solidFill>
                  <a:schemeClr val="accent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cap="none" spc="0" baseline="0">
                <a:solidFill>
                  <a:schemeClr val="accent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b="0" kern="1200" spc="0" baseline="0">
                <a:solidFill>
                  <a:schemeClr val="accent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b="1" kern="1200" cap="none" baseline="0">
                <a:solidFill>
                  <a:schemeClr val="accent1"/>
                </a:solidFill>
                <a:latin typeface="+mj-lt"/>
                <a:ea typeface="+mn-ea"/>
                <a:cs typeface="+mn-cs"/>
              </a:defRPr>
            </a:lvl9pPr>
          </a:lstStyle>
          <a:p>
            <a:pPr fontAlgn="base"/>
            <a:r>
              <a:rPr lang="da-DK" sz="1000" dirty="0">
                <a:solidFill>
                  <a:schemeClr val="tx1"/>
                </a:solidFill>
              </a:rPr>
              <a:t>Materialet er produceret af BankInvest-koncernen (BankInvest) og skal anses som markedsføringsmateriale. Formålet med materialet er at give generel information om udviklingen i investeringsproduktet og skal ikke betragtes som en investeringsanbefaling. Eventuel omtale af selskaber og værdipapirer skal alene ses i forhold til investeringsproduktets portefølje- og risikoprofil. BankInvest tager forbehold for nøjagtigheden af de angivne informationer, hvad enten de er leveret af BankInvest selv eller hentet fra offentligt tilgængelige kilder, som BankInvest vurderer pålidelige. BankInvest er ikke ansvarlig for dispositioner eller undladelser foretaget på baggrund af informationerne. BankInvest anbefaler sagkyndig og professionel vejledning ved investeringsbeslutninger.  </a:t>
            </a:r>
          </a:p>
          <a:p>
            <a:pPr fontAlgn="base"/>
            <a:r>
              <a:rPr lang="da-DK" sz="1000" dirty="0">
                <a:solidFill>
                  <a:schemeClr val="tx1"/>
                </a:solidFill>
              </a:rPr>
              <a:t>Tallene i materialet er historiske og tidligere afkast og/eller kursudviklinger kan ikke anvendes som pålidelig indikator for fremtidige afkast og/eller kursudvikling. Investeringsbeslutninger bør ske på baggrund af prospekt, vedtægter og central information. Informationen findes på bankinvest.dk </a:t>
            </a:r>
          </a:p>
          <a:p>
            <a:pPr lvl="7"/>
            <a:endParaRPr lang="da-DK" noProof="1">
              <a:solidFill>
                <a:schemeClr val="tx1"/>
              </a:solidFill>
            </a:endParaRPr>
          </a:p>
        </p:txBody>
      </p:sp>
    </p:spTree>
    <p:extLst>
      <p:ext uri="{BB962C8B-B14F-4D97-AF65-F5344CB8AC3E}">
        <p14:creationId xmlns:p14="http://schemas.microsoft.com/office/powerpoint/2010/main" val="511498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F3F235-4846-13ED-F841-C375683057DE}"/>
              </a:ext>
            </a:extLst>
          </p:cNvPr>
          <p:cNvSpPr>
            <a:spLocks noGrp="1"/>
          </p:cNvSpPr>
          <p:nvPr>
            <p:ph type="title"/>
          </p:nvPr>
        </p:nvSpPr>
        <p:spPr/>
        <p:txBody>
          <a:bodyPr/>
          <a:lstStyle/>
          <a:p>
            <a:r>
              <a:rPr lang="da-DK" dirty="0">
                <a:solidFill>
                  <a:schemeClr val="bg1"/>
                </a:solidFill>
              </a:rPr>
              <a:t>Vores indeksfonde hedder BIX</a:t>
            </a:r>
          </a:p>
        </p:txBody>
      </p:sp>
      <p:sp>
        <p:nvSpPr>
          <p:cNvPr id="3" name="Pladsholder til indhold 2">
            <a:extLst>
              <a:ext uri="{FF2B5EF4-FFF2-40B4-BE49-F238E27FC236}">
                <a16:creationId xmlns:a16="http://schemas.microsoft.com/office/drawing/2014/main" id="{2AEE54A1-4469-F0FA-7E41-CA1A4BFBCDA4}"/>
              </a:ext>
            </a:extLst>
          </p:cNvPr>
          <p:cNvSpPr>
            <a:spLocks noGrp="1"/>
          </p:cNvSpPr>
          <p:nvPr>
            <p:ph idx="1"/>
          </p:nvPr>
        </p:nvSpPr>
        <p:spPr>
          <a:xfrm>
            <a:off x="358775" y="1987329"/>
            <a:ext cx="5777672" cy="3379430"/>
          </a:xfrm>
        </p:spPr>
        <p:txBody>
          <a:bodyPr/>
          <a:lstStyle/>
          <a:p>
            <a:pPr marL="0" indent="0">
              <a:buNone/>
            </a:pPr>
            <a:r>
              <a:rPr lang="da-DK" dirty="0">
                <a:solidFill>
                  <a:schemeClr val="bg1"/>
                </a:solidFill>
              </a:rPr>
              <a:t>BIX er en familie af indeksfonde, hvor investeringerne er sammensat, så de ligger tæt op ad fondens sammenligningsindeks.</a:t>
            </a:r>
          </a:p>
          <a:p>
            <a:pPr marL="0" indent="0">
              <a:buNone/>
            </a:pPr>
            <a:r>
              <a:rPr lang="da-DK" dirty="0">
                <a:solidFill>
                  <a:schemeClr val="bg1"/>
                </a:solidFill>
              </a:rPr>
              <a:t>For alle fondene gælder, at selskaber inden for kontroversielle våben, fx. landminer, klyngebomber, biologiske og kemiske våben vælges helt fra. </a:t>
            </a:r>
          </a:p>
          <a:p>
            <a:pPr marL="0" indent="0">
              <a:buNone/>
            </a:pPr>
            <a:r>
              <a:rPr lang="da-DK" dirty="0">
                <a:solidFill>
                  <a:schemeClr val="bg1"/>
                </a:solidFill>
              </a:rPr>
              <a:t>BIX-fondene følger BankInvest politik for ansvarlige investeringer og overholder BankInvest eksklusionsliste.</a:t>
            </a:r>
            <a:br>
              <a:rPr lang="da-DK" dirty="0">
                <a:solidFill>
                  <a:schemeClr val="bg1"/>
                </a:solidFill>
              </a:rPr>
            </a:br>
            <a:r>
              <a:rPr lang="da-DK" dirty="0">
                <a:solidFill>
                  <a:schemeClr val="bg1"/>
                </a:solidFill>
              </a:rPr>
              <a:t>Fondene ønsker at fremme miljømæssige og sociale karakteristika og investerer minimum 30 % af afdelingens formue i bæredygtige investeringer i henhold til artikel 8 i EU´s forordning om bæredygtighedsrelaterede  oplysninger.</a:t>
            </a:r>
          </a:p>
          <a:p>
            <a:pPr marL="0" indent="0">
              <a:buNone/>
            </a:pPr>
            <a:r>
              <a:rPr lang="da-DK" b="1" dirty="0" err="1">
                <a:solidFill>
                  <a:schemeClr val="bg1"/>
                </a:solidFill>
              </a:rPr>
              <a:t>BankInvests</a:t>
            </a:r>
            <a:r>
              <a:rPr lang="da-DK" b="1" dirty="0">
                <a:solidFill>
                  <a:schemeClr val="bg1"/>
                </a:solidFill>
              </a:rPr>
              <a:t> indeksfonde er for dig</a:t>
            </a:r>
            <a:r>
              <a:rPr lang="da-DK" dirty="0">
                <a:solidFill>
                  <a:schemeClr val="bg1"/>
                </a:solidFill>
              </a:rPr>
              <a:t>, som ønsker at investere i fonde, </a:t>
            </a:r>
            <a:br>
              <a:rPr lang="da-DK" dirty="0">
                <a:solidFill>
                  <a:schemeClr val="bg1"/>
                </a:solidFill>
              </a:rPr>
            </a:br>
            <a:r>
              <a:rPr lang="da-DK" dirty="0">
                <a:solidFill>
                  <a:schemeClr val="bg1"/>
                </a:solidFill>
              </a:rPr>
              <a:t>der følger markedet.</a:t>
            </a:r>
          </a:p>
        </p:txBody>
      </p:sp>
      <p:sp>
        <p:nvSpPr>
          <p:cNvPr id="5" name="Pladsholder til slidenummer 4">
            <a:extLst>
              <a:ext uri="{FF2B5EF4-FFF2-40B4-BE49-F238E27FC236}">
                <a16:creationId xmlns:a16="http://schemas.microsoft.com/office/drawing/2014/main" id="{2543B402-0364-10FC-A9D5-C6A512F20752}"/>
              </a:ext>
            </a:extLst>
          </p:cNvPr>
          <p:cNvSpPr>
            <a:spLocks noGrp="1"/>
          </p:cNvSpPr>
          <p:nvPr>
            <p:ph type="sldNum" sz="quarter" idx="12"/>
          </p:nvPr>
        </p:nvSpPr>
        <p:spPr/>
        <p:txBody>
          <a:bodyPr/>
          <a:lstStyle/>
          <a:p>
            <a:fld id="{23AA811B-2EBD-4900-905E-5BE206449611}" type="slidenum">
              <a:rPr lang="da-DK" smtClean="0">
                <a:solidFill>
                  <a:schemeClr val="bg1"/>
                </a:solidFill>
              </a:rPr>
              <a:pPr/>
              <a:t>2</a:t>
            </a:fld>
            <a:endParaRPr lang="da-DK" dirty="0">
              <a:solidFill>
                <a:schemeClr val="bg1"/>
              </a:solidFill>
            </a:endParaRPr>
          </a:p>
        </p:txBody>
      </p:sp>
      <p:pic>
        <p:nvPicPr>
          <p:cNvPr id="12" name="Billede 11" descr="Et billede, der indeholder udendørs, træ, plante, Luftfotografering&#10;&#10;Automatisk genereret beskrivelse">
            <a:extLst>
              <a:ext uri="{FF2B5EF4-FFF2-40B4-BE49-F238E27FC236}">
                <a16:creationId xmlns:a16="http://schemas.microsoft.com/office/drawing/2014/main" id="{8007F741-AECE-CDE0-7EAD-BFBE38EE28D0}"/>
              </a:ext>
            </a:extLst>
          </p:cNvPr>
          <p:cNvPicPr>
            <a:picLocks noChangeAspect="1"/>
          </p:cNvPicPr>
          <p:nvPr/>
        </p:nvPicPr>
        <p:blipFill rotWithShape="1">
          <a:blip r:embed="rId2">
            <a:extLst>
              <a:ext uri="{28A0092B-C50C-407E-A947-70E740481C1C}">
                <a14:useLocalDpi xmlns:a14="http://schemas.microsoft.com/office/drawing/2010/main" val="0"/>
              </a:ext>
            </a:extLst>
          </a:blip>
          <a:srcRect l="18806" t="845" r="36941" b="60"/>
          <a:stretch/>
        </p:blipFill>
        <p:spPr>
          <a:xfrm>
            <a:off x="7144863" y="358776"/>
            <a:ext cx="4686775" cy="5903495"/>
          </a:xfrm>
          <a:prstGeom prst="rect">
            <a:avLst/>
          </a:prstGeom>
        </p:spPr>
      </p:pic>
    </p:spTree>
    <p:extLst>
      <p:ext uri="{BB962C8B-B14F-4D97-AF65-F5344CB8AC3E}">
        <p14:creationId xmlns:p14="http://schemas.microsoft.com/office/powerpoint/2010/main" val="270665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53F82-6961-0758-8C08-1BAD1C2036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4CA558-FBDE-01D4-3FAD-B8AAFC5AA091}"/>
              </a:ext>
            </a:extLst>
          </p:cNvPr>
          <p:cNvSpPr>
            <a:spLocks noGrp="1"/>
          </p:cNvSpPr>
          <p:nvPr>
            <p:ph type="title"/>
          </p:nvPr>
        </p:nvSpPr>
        <p:spPr>
          <a:xfrm>
            <a:off x="358775" y="358776"/>
            <a:ext cx="5308156" cy="1072800"/>
          </a:xfrm>
        </p:spPr>
        <p:txBody>
          <a:bodyPr/>
          <a:lstStyle/>
          <a:p>
            <a:r>
              <a:rPr lang="da-DK" sz="2700" dirty="0"/>
              <a:t>Beholdning i BIX &amp; beholdning i Ishares ETF er tæt på identisk</a:t>
            </a:r>
          </a:p>
        </p:txBody>
      </p:sp>
      <p:sp>
        <p:nvSpPr>
          <p:cNvPr id="6" name="Pladsholder til dato 5">
            <a:extLst>
              <a:ext uri="{FF2B5EF4-FFF2-40B4-BE49-F238E27FC236}">
                <a16:creationId xmlns:a16="http://schemas.microsoft.com/office/drawing/2014/main" id="{D72FBB3B-B4DA-3152-7055-E6335B74D051}"/>
              </a:ext>
            </a:extLst>
          </p:cNvPr>
          <p:cNvSpPr>
            <a:spLocks noGrp="1"/>
          </p:cNvSpPr>
          <p:nvPr>
            <p:ph type="dt" sz="half" idx="27"/>
          </p:nvPr>
        </p:nvSpPr>
        <p:spPr/>
        <p:txBody>
          <a:bodyPr/>
          <a:lstStyle/>
          <a:p>
            <a:r>
              <a:rPr lang="da-DK" dirty="0"/>
              <a:t>August 2025</a:t>
            </a:r>
          </a:p>
        </p:txBody>
      </p:sp>
      <p:sp>
        <p:nvSpPr>
          <p:cNvPr id="7" name="Pladsholder til sidefod 6">
            <a:extLst>
              <a:ext uri="{FF2B5EF4-FFF2-40B4-BE49-F238E27FC236}">
                <a16:creationId xmlns:a16="http://schemas.microsoft.com/office/drawing/2014/main" id="{FECAF483-92C2-7AD8-1ACD-E3AAE5E5814A}"/>
              </a:ext>
            </a:extLst>
          </p:cNvPr>
          <p:cNvSpPr>
            <a:spLocks noGrp="1"/>
          </p:cNvSpPr>
          <p:nvPr>
            <p:ph type="ftr" sz="quarter" idx="28"/>
          </p:nvPr>
        </p:nvSpPr>
        <p:spPr/>
        <p:txBody>
          <a:bodyPr/>
          <a:lstStyle/>
          <a:p>
            <a:endParaRPr lang="da-DK" dirty="0"/>
          </a:p>
        </p:txBody>
      </p:sp>
      <p:sp>
        <p:nvSpPr>
          <p:cNvPr id="8" name="Pladsholder til slidenummer 7">
            <a:extLst>
              <a:ext uri="{FF2B5EF4-FFF2-40B4-BE49-F238E27FC236}">
                <a16:creationId xmlns:a16="http://schemas.microsoft.com/office/drawing/2014/main" id="{14D5E935-A7E0-9328-AD46-8A4724947C9D}"/>
              </a:ext>
            </a:extLst>
          </p:cNvPr>
          <p:cNvSpPr>
            <a:spLocks noGrp="1"/>
          </p:cNvSpPr>
          <p:nvPr>
            <p:ph type="sldNum" sz="quarter" idx="29"/>
          </p:nvPr>
        </p:nvSpPr>
        <p:spPr/>
        <p:txBody>
          <a:bodyPr/>
          <a:lstStyle/>
          <a:p>
            <a:fld id="{23AA811B-2EBD-4900-905E-5BE206449611}" type="slidenum">
              <a:rPr lang="da-DK" smtClean="0"/>
              <a:pPr/>
              <a:t>3</a:t>
            </a:fld>
            <a:endParaRPr lang="da-DK" dirty="0"/>
          </a:p>
        </p:txBody>
      </p:sp>
      <p:sp>
        <p:nvSpPr>
          <p:cNvPr id="4" name="Tekstfelt 3">
            <a:extLst>
              <a:ext uri="{FF2B5EF4-FFF2-40B4-BE49-F238E27FC236}">
                <a16:creationId xmlns:a16="http://schemas.microsoft.com/office/drawing/2014/main" id="{751432C0-518A-C7EA-D404-08E12CC7D5D0}"/>
              </a:ext>
            </a:extLst>
          </p:cNvPr>
          <p:cNvSpPr txBox="1"/>
          <p:nvPr/>
        </p:nvSpPr>
        <p:spPr>
          <a:xfrm>
            <a:off x="343427" y="4884428"/>
            <a:ext cx="1602297" cy="138499"/>
          </a:xfrm>
          <a:prstGeom prst="rect">
            <a:avLst/>
          </a:prstGeom>
          <a:noFill/>
        </p:spPr>
        <p:txBody>
          <a:bodyPr wrap="square" lIns="0" tIns="0" rIns="0" bIns="0" rtlCol="0">
            <a:spAutoFit/>
          </a:bodyPr>
          <a:lstStyle/>
          <a:p>
            <a:pPr algn="l">
              <a:spcAft>
                <a:spcPts val="600"/>
              </a:spcAft>
            </a:pPr>
            <a:r>
              <a:rPr lang="da-DK" sz="900" dirty="0">
                <a:solidFill>
                  <a:schemeClr val="accent1"/>
                </a:solidFill>
              </a:rPr>
              <a:t>1.136 selskaber</a:t>
            </a:r>
          </a:p>
        </p:txBody>
      </p:sp>
      <p:sp>
        <p:nvSpPr>
          <p:cNvPr id="9" name="Tekstfelt 8">
            <a:extLst>
              <a:ext uri="{FF2B5EF4-FFF2-40B4-BE49-F238E27FC236}">
                <a16:creationId xmlns:a16="http://schemas.microsoft.com/office/drawing/2014/main" id="{9971852D-2340-637D-0382-9EBABC0A1725}"/>
              </a:ext>
            </a:extLst>
          </p:cNvPr>
          <p:cNvSpPr txBox="1"/>
          <p:nvPr/>
        </p:nvSpPr>
        <p:spPr>
          <a:xfrm>
            <a:off x="6435598" y="4870627"/>
            <a:ext cx="1602297" cy="138499"/>
          </a:xfrm>
          <a:prstGeom prst="rect">
            <a:avLst/>
          </a:prstGeom>
          <a:noFill/>
        </p:spPr>
        <p:txBody>
          <a:bodyPr wrap="square" lIns="0" tIns="0" rIns="0" bIns="0" rtlCol="0">
            <a:spAutoFit/>
          </a:bodyPr>
          <a:lstStyle/>
          <a:p>
            <a:pPr algn="l">
              <a:spcAft>
                <a:spcPts val="600"/>
              </a:spcAft>
            </a:pPr>
            <a:r>
              <a:rPr lang="da-DK" sz="900" dirty="0">
                <a:solidFill>
                  <a:schemeClr val="accent1"/>
                </a:solidFill>
              </a:rPr>
              <a:t>1.320 selskaber</a:t>
            </a:r>
          </a:p>
        </p:txBody>
      </p:sp>
      <p:sp>
        <p:nvSpPr>
          <p:cNvPr id="11" name="Tekstfelt 10">
            <a:extLst>
              <a:ext uri="{FF2B5EF4-FFF2-40B4-BE49-F238E27FC236}">
                <a16:creationId xmlns:a16="http://schemas.microsoft.com/office/drawing/2014/main" id="{0819310C-FB70-9DAA-0BE2-61964870D0CF}"/>
              </a:ext>
            </a:extLst>
          </p:cNvPr>
          <p:cNvSpPr txBox="1"/>
          <p:nvPr/>
        </p:nvSpPr>
        <p:spPr>
          <a:xfrm>
            <a:off x="6444705" y="4624813"/>
            <a:ext cx="3326859" cy="214257"/>
          </a:xfrm>
          <a:prstGeom prst="rect">
            <a:avLst/>
          </a:prstGeom>
          <a:noFill/>
        </p:spPr>
        <p:txBody>
          <a:bodyPr wrap="square" lIns="0" tIns="0" rIns="0" bIns="0" rtlCol="0">
            <a:spAutoFit/>
          </a:bodyPr>
          <a:lstStyle/>
          <a:p>
            <a:pPr algn="l">
              <a:spcAft>
                <a:spcPts val="600"/>
              </a:spcAft>
            </a:pPr>
            <a:r>
              <a:rPr lang="da-DK" sz="1400" b="1" dirty="0">
                <a:solidFill>
                  <a:schemeClr val="accent1"/>
                </a:solidFill>
              </a:rPr>
              <a:t>Ishares MSCI World UCITS ETF</a:t>
            </a:r>
          </a:p>
        </p:txBody>
      </p:sp>
      <p:sp>
        <p:nvSpPr>
          <p:cNvPr id="12" name="Tekstfelt 11">
            <a:extLst>
              <a:ext uri="{FF2B5EF4-FFF2-40B4-BE49-F238E27FC236}">
                <a16:creationId xmlns:a16="http://schemas.microsoft.com/office/drawing/2014/main" id="{6BEF4DD9-0A07-5723-E354-F5801A1AA728}"/>
              </a:ext>
            </a:extLst>
          </p:cNvPr>
          <p:cNvSpPr txBox="1"/>
          <p:nvPr/>
        </p:nvSpPr>
        <p:spPr>
          <a:xfrm>
            <a:off x="343427" y="4631811"/>
            <a:ext cx="3054485" cy="214257"/>
          </a:xfrm>
          <a:prstGeom prst="rect">
            <a:avLst/>
          </a:prstGeom>
          <a:noFill/>
        </p:spPr>
        <p:txBody>
          <a:bodyPr wrap="square" lIns="0" tIns="0" rIns="0" bIns="0" rtlCol="0">
            <a:spAutoFit/>
          </a:bodyPr>
          <a:lstStyle/>
          <a:p>
            <a:pPr algn="l">
              <a:spcAft>
                <a:spcPts val="600"/>
              </a:spcAft>
            </a:pPr>
            <a:r>
              <a:rPr lang="da-DK" sz="1400" b="1" dirty="0">
                <a:solidFill>
                  <a:schemeClr val="accent1"/>
                </a:solidFill>
              </a:rPr>
              <a:t>BIX Globale Aktier ESG Universal</a:t>
            </a:r>
          </a:p>
        </p:txBody>
      </p:sp>
      <p:sp>
        <p:nvSpPr>
          <p:cNvPr id="24" name="Tekstfelt 23">
            <a:extLst>
              <a:ext uri="{FF2B5EF4-FFF2-40B4-BE49-F238E27FC236}">
                <a16:creationId xmlns:a16="http://schemas.microsoft.com/office/drawing/2014/main" id="{65C7928B-6905-531A-CE76-FD3EA5E6F3B2}"/>
              </a:ext>
            </a:extLst>
          </p:cNvPr>
          <p:cNvSpPr txBox="1"/>
          <p:nvPr/>
        </p:nvSpPr>
        <p:spPr>
          <a:xfrm>
            <a:off x="6452825" y="4205505"/>
            <a:ext cx="9473338" cy="215444"/>
          </a:xfrm>
          <a:prstGeom prst="rect">
            <a:avLst/>
          </a:prstGeom>
          <a:noFill/>
        </p:spPr>
        <p:txBody>
          <a:bodyPr wrap="square">
            <a:spAutoFit/>
          </a:bodyPr>
          <a:lstStyle/>
          <a:p>
            <a:r>
              <a:rPr lang="da-DK" sz="800" dirty="0"/>
              <a:t>Data pr. 08.08.2025</a:t>
            </a:r>
          </a:p>
        </p:txBody>
      </p:sp>
      <p:sp>
        <p:nvSpPr>
          <p:cNvPr id="3" name="Tekstfelt 2">
            <a:extLst>
              <a:ext uri="{FF2B5EF4-FFF2-40B4-BE49-F238E27FC236}">
                <a16:creationId xmlns:a16="http://schemas.microsoft.com/office/drawing/2014/main" id="{D9A2CA10-B3C6-AEA7-5C87-B4300BE0CD15}"/>
              </a:ext>
            </a:extLst>
          </p:cNvPr>
          <p:cNvSpPr txBox="1"/>
          <p:nvPr/>
        </p:nvSpPr>
        <p:spPr>
          <a:xfrm>
            <a:off x="253435" y="4260886"/>
            <a:ext cx="5647719" cy="215444"/>
          </a:xfrm>
          <a:prstGeom prst="rect">
            <a:avLst/>
          </a:prstGeom>
          <a:noFill/>
        </p:spPr>
        <p:txBody>
          <a:bodyPr wrap="square">
            <a:spAutoFit/>
          </a:bodyPr>
          <a:lstStyle/>
          <a:p>
            <a:r>
              <a:rPr lang="da-DK" sz="800" dirty="0"/>
              <a:t>Data pr. 08.08.2025</a:t>
            </a:r>
          </a:p>
        </p:txBody>
      </p:sp>
      <p:pic>
        <p:nvPicPr>
          <p:cNvPr id="14" name="Billede 13">
            <a:extLst>
              <a:ext uri="{FF2B5EF4-FFF2-40B4-BE49-F238E27FC236}">
                <a16:creationId xmlns:a16="http://schemas.microsoft.com/office/drawing/2014/main" id="{F4F9F962-A0EA-7135-B420-EDB46A496F14}"/>
              </a:ext>
            </a:extLst>
          </p:cNvPr>
          <p:cNvPicPr>
            <a:picLocks noChangeAspect="1"/>
          </p:cNvPicPr>
          <p:nvPr/>
        </p:nvPicPr>
        <p:blipFill>
          <a:blip r:embed="rId2"/>
          <a:stretch>
            <a:fillRect/>
          </a:stretch>
        </p:blipFill>
        <p:spPr>
          <a:xfrm>
            <a:off x="284600" y="1928998"/>
            <a:ext cx="5811400" cy="2324560"/>
          </a:xfrm>
          <a:prstGeom prst="rect">
            <a:avLst/>
          </a:prstGeom>
        </p:spPr>
      </p:pic>
      <p:pic>
        <p:nvPicPr>
          <p:cNvPr id="18" name="Billede 17">
            <a:extLst>
              <a:ext uri="{FF2B5EF4-FFF2-40B4-BE49-F238E27FC236}">
                <a16:creationId xmlns:a16="http://schemas.microsoft.com/office/drawing/2014/main" id="{CCD28BC7-A818-69FE-A826-5FDCD62AEB79}"/>
              </a:ext>
            </a:extLst>
          </p:cNvPr>
          <p:cNvPicPr>
            <a:picLocks noChangeAspect="1"/>
          </p:cNvPicPr>
          <p:nvPr/>
        </p:nvPicPr>
        <p:blipFill>
          <a:blip r:embed="rId3"/>
          <a:stretch>
            <a:fillRect/>
          </a:stretch>
        </p:blipFill>
        <p:spPr>
          <a:xfrm>
            <a:off x="6452825" y="1928998"/>
            <a:ext cx="4110406" cy="2246312"/>
          </a:xfrm>
          <a:prstGeom prst="rect">
            <a:avLst/>
          </a:prstGeom>
        </p:spPr>
      </p:pic>
    </p:spTree>
    <p:extLst>
      <p:ext uri="{BB962C8B-B14F-4D97-AF65-F5344CB8AC3E}">
        <p14:creationId xmlns:p14="http://schemas.microsoft.com/office/powerpoint/2010/main" val="116164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4B3CF-64AA-DE12-1E3C-564F50620283}"/>
              </a:ext>
            </a:extLst>
          </p:cNvPr>
          <p:cNvSpPr>
            <a:spLocks noGrp="1"/>
          </p:cNvSpPr>
          <p:nvPr>
            <p:ph type="title"/>
          </p:nvPr>
        </p:nvSpPr>
        <p:spPr>
          <a:xfrm>
            <a:off x="358774" y="358775"/>
            <a:ext cx="11472863" cy="1072800"/>
          </a:xfrm>
        </p:spPr>
        <p:txBody>
          <a:bodyPr/>
          <a:lstStyle/>
          <a:p>
            <a:r>
              <a:rPr lang="da-DK" dirty="0"/>
              <a:t>Sammenligning af BIX &amp; ETF omkostninger</a:t>
            </a:r>
          </a:p>
        </p:txBody>
      </p:sp>
      <p:sp>
        <p:nvSpPr>
          <p:cNvPr id="5" name="Pladsholder til indhold 4">
            <a:extLst>
              <a:ext uri="{FF2B5EF4-FFF2-40B4-BE49-F238E27FC236}">
                <a16:creationId xmlns:a16="http://schemas.microsoft.com/office/drawing/2014/main" id="{54E0FF95-095D-875D-48ED-61BD20A7E491}"/>
              </a:ext>
            </a:extLst>
          </p:cNvPr>
          <p:cNvSpPr>
            <a:spLocks noGrp="1"/>
          </p:cNvSpPr>
          <p:nvPr>
            <p:ph sz="quarter" idx="43"/>
          </p:nvPr>
        </p:nvSpPr>
        <p:spPr>
          <a:xfrm>
            <a:off x="5039834" y="2057805"/>
            <a:ext cx="1302488" cy="139263"/>
          </a:xfrm>
        </p:spPr>
        <p:txBody>
          <a:bodyPr/>
          <a:lstStyle/>
          <a:p>
            <a:pPr algn="r"/>
            <a:r>
              <a:rPr lang="da-DK" i="0" dirty="0"/>
              <a:t>Data pr. 8. august 2025</a:t>
            </a:r>
          </a:p>
        </p:txBody>
      </p:sp>
      <p:sp>
        <p:nvSpPr>
          <p:cNvPr id="6" name="Pladsholder til dato 5">
            <a:extLst>
              <a:ext uri="{FF2B5EF4-FFF2-40B4-BE49-F238E27FC236}">
                <a16:creationId xmlns:a16="http://schemas.microsoft.com/office/drawing/2014/main" id="{A11E0A2A-CE2F-2ED0-E2D8-4CD276E87710}"/>
              </a:ext>
            </a:extLst>
          </p:cNvPr>
          <p:cNvSpPr>
            <a:spLocks noGrp="1"/>
          </p:cNvSpPr>
          <p:nvPr>
            <p:ph type="dt" sz="half" idx="27"/>
          </p:nvPr>
        </p:nvSpPr>
        <p:spPr/>
        <p:txBody>
          <a:bodyPr/>
          <a:lstStyle/>
          <a:p>
            <a:r>
              <a:rPr lang="da-DK" dirty="0"/>
              <a:t>August 2025</a:t>
            </a:r>
          </a:p>
        </p:txBody>
      </p:sp>
      <p:sp>
        <p:nvSpPr>
          <p:cNvPr id="7" name="Pladsholder til sidefod 6">
            <a:extLst>
              <a:ext uri="{FF2B5EF4-FFF2-40B4-BE49-F238E27FC236}">
                <a16:creationId xmlns:a16="http://schemas.microsoft.com/office/drawing/2014/main" id="{F69450F8-8361-8719-EC13-54E78D6B4207}"/>
              </a:ext>
            </a:extLst>
          </p:cNvPr>
          <p:cNvSpPr>
            <a:spLocks noGrp="1"/>
          </p:cNvSpPr>
          <p:nvPr>
            <p:ph type="ftr" sz="quarter" idx="28"/>
          </p:nvPr>
        </p:nvSpPr>
        <p:spPr>
          <a:xfrm>
            <a:off x="6106573" y="6386606"/>
            <a:ext cx="4368548" cy="180000"/>
          </a:xfrm>
        </p:spPr>
        <p:txBody>
          <a:bodyPr/>
          <a:lstStyle/>
          <a:p>
            <a:endParaRPr lang="da-DK" dirty="0"/>
          </a:p>
        </p:txBody>
      </p:sp>
      <p:sp>
        <p:nvSpPr>
          <p:cNvPr id="8" name="Pladsholder til slidenummer 7">
            <a:extLst>
              <a:ext uri="{FF2B5EF4-FFF2-40B4-BE49-F238E27FC236}">
                <a16:creationId xmlns:a16="http://schemas.microsoft.com/office/drawing/2014/main" id="{74A63FF9-5DD3-D120-6F0D-D0FE913B5152}"/>
              </a:ext>
            </a:extLst>
          </p:cNvPr>
          <p:cNvSpPr>
            <a:spLocks noGrp="1"/>
          </p:cNvSpPr>
          <p:nvPr>
            <p:ph type="sldNum" sz="quarter" idx="29"/>
          </p:nvPr>
        </p:nvSpPr>
        <p:spPr/>
        <p:txBody>
          <a:bodyPr/>
          <a:lstStyle/>
          <a:p>
            <a:fld id="{23AA811B-2EBD-4900-905E-5BE206449611}" type="slidenum">
              <a:rPr lang="da-DK" smtClean="0"/>
              <a:pPr/>
              <a:t>4</a:t>
            </a:fld>
            <a:endParaRPr lang="da-DK" dirty="0"/>
          </a:p>
        </p:txBody>
      </p:sp>
      <p:sp>
        <p:nvSpPr>
          <p:cNvPr id="17" name="Tekstfelt 16">
            <a:extLst>
              <a:ext uri="{FF2B5EF4-FFF2-40B4-BE49-F238E27FC236}">
                <a16:creationId xmlns:a16="http://schemas.microsoft.com/office/drawing/2014/main" id="{43C6371B-6EE4-BD63-BE1A-1518EB4DFFE8}"/>
              </a:ext>
            </a:extLst>
          </p:cNvPr>
          <p:cNvSpPr txBox="1"/>
          <p:nvPr/>
        </p:nvSpPr>
        <p:spPr>
          <a:xfrm>
            <a:off x="348256" y="5065369"/>
            <a:ext cx="3054485" cy="214257"/>
          </a:xfrm>
          <a:prstGeom prst="rect">
            <a:avLst/>
          </a:prstGeom>
          <a:noFill/>
        </p:spPr>
        <p:txBody>
          <a:bodyPr wrap="square" lIns="0" tIns="0" rIns="0" bIns="0" rtlCol="0">
            <a:spAutoFit/>
          </a:bodyPr>
          <a:lstStyle/>
          <a:p>
            <a:pPr algn="l">
              <a:spcAft>
                <a:spcPts val="600"/>
              </a:spcAft>
            </a:pPr>
            <a:r>
              <a:rPr lang="da-DK" sz="1400" b="1" dirty="0">
                <a:solidFill>
                  <a:schemeClr val="accent1"/>
                </a:solidFill>
              </a:rPr>
              <a:t>BIX Globale Aktier ESG Universal</a:t>
            </a:r>
          </a:p>
        </p:txBody>
      </p:sp>
      <p:sp>
        <p:nvSpPr>
          <p:cNvPr id="4" name="Tekstfelt 3">
            <a:extLst>
              <a:ext uri="{FF2B5EF4-FFF2-40B4-BE49-F238E27FC236}">
                <a16:creationId xmlns:a16="http://schemas.microsoft.com/office/drawing/2014/main" id="{98B323E7-68D1-D5C7-C9CC-37DD38427273}"/>
              </a:ext>
            </a:extLst>
          </p:cNvPr>
          <p:cNvSpPr txBox="1"/>
          <p:nvPr/>
        </p:nvSpPr>
        <p:spPr>
          <a:xfrm>
            <a:off x="9940529" y="4853501"/>
            <a:ext cx="1332884" cy="830997"/>
          </a:xfrm>
          <a:prstGeom prst="rect">
            <a:avLst/>
          </a:prstGeom>
          <a:noFill/>
        </p:spPr>
        <p:txBody>
          <a:bodyPr wrap="square" lIns="0" tIns="0" rIns="0" bIns="0" rtlCol="0">
            <a:spAutoFit/>
          </a:bodyPr>
          <a:lstStyle/>
          <a:p>
            <a:pPr algn="l">
              <a:spcAft>
                <a:spcPts val="600"/>
              </a:spcAft>
            </a:pPr>
            <a:r>
              <a:rPr lang="da-DK" sz="900" i="1" dirty="0">
                <a:solidFill>
                  <a:schemeClr val="accent1"/>
                </a:solidFill>
              </a:rPr>
              <a:t>Bemærk at </a:t>
            </a:r>
            <a:r>
              <a:rPr lang="da-DK" sz="900" i="1" dirty="0" err="1">
                <a:solidFill>
                  <a:schemeClr val="accent1"/>
                </a:solidFill>
              </a:rPr>
              <a:t>Ishare</a:t>
            </a:r>
            <a:r>
              <a:rPr lang="da-DK" sz="900" i="1" dirty="0">
                <a:solidFill>
                  <a:schemeClr val="accent1"/>
                </a:solidFill>
              </a:rPr>
              <a:t>-universet for globale aktiefonde er meget stort, og at det er muligt at finde ETF´er med lavere omkostninger.</a:t>
            </a:r>
          </a:p>
        </p:txBody>
      </p:sp>
      <p:sp>
        <p:nvSpPr>
          <p:cNvPr id="28" name="Rektangel 27">
            <a:extLst>
              <a:ext uri="{FF2B5EF4-FFF2-40B4-BE49-F238E27FC236}">
                <a16:creationId xmlns:a16="http://schemas.microsoft.com/office/drawing/2014/main" id="{42C9758B-5409-E69C-4DEE-7DFD4726912B}"/>
              </a:ext>
            </a:extLst>
          </p:cNvPr>
          <p:cNvSpPr/>
          <p:nvPr/>
        </p:nvSpPr>
        <p:spPr>
          <a:xfrm flipV="1">
            <a:off x="6595616" y="2252806"/>
            <a:ext cx="5242068" cy="4571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dirty="0" err="1"/>
          </a:p>
        </p:txBody>
      </p:sp>
      <p:sp>
        <p:nvSpPr>
          <p:cNvPr id="29" name="Tekstfelt 28">
            <a:extLst>
              <a:ext uri="{FF2B5EF4-FFF2-40B4-BE49-F238E27FC236}">
                <a16:creationId xmlns:a16="http://schemas.microsoft.com/office/drawing/2014/main" id="{2697EDA0-34CD-AE4D-4FBD-8E32728CB0AC}"/>
              </a:ext>
            </a:extLst>
          </p:cNvPr>
          <p:cNvSpPr txBox="1"/>
          <p:nvPr/>
        </p:nvSpPr>
        <p:spPr>
          <a:xfrm>
            <a:off x="6569866" y="2057380"/>
            <a:ext cx="4181954" cy="161583"/>
          </a:xfrm>
          <a:prstGeom prst="rect">
            <a:avLst/>
          </a:prstGeom>
          <a:noFill/>
        </p:spPr>
        <p:txBody>
          <a:bodyPr wrap="square" lIns="0" tIns="0" rIns="0" bIns="0" rtlCol="0">
            <a:spAutoFit/>
          </a:bodyPr>
          <a:lstStyle/>
          <a:p>
            <a:pPr algn="l">
              <a:spcAft>
                <a:spcPts val="600"/>
              </a:spcAft>
            </a:pPr>
            <a:r>
              <a:rPr lang="da-DK" sz="1050" b="1" dirty="0">
                <a:solidFill>
                  <a:schemeClr val="accent1"/>
                </a:solidFill>
              </a:rPr>
              <a:t>Stamdata og nøgletal (Ishares)</a:t>
            </a:r>
          </a:p>
        </p:txBody>
      </p:sp>
      <p:sp>
        <p:nvSpPr>
          <p:cNvPr id="46" name="Tekstfelt 45">
            <a:extLst>
              <a:ext uri="{FF2B5EF4-FFF2-40B4-BE49-F238E27FC236}">
                <a16:creationId xmlns:a16="http://schemas.microsoft.com/office/drawing/2014/main" id="{B25530EB-0C73-9BAF-7E8C-9319906A93E6}"/>
              </a:ext>
            </a:extLst>
          </p:cNvPr>
          <p:cNvSpPr txBox="1"/>
          <p:nvPr/>
        </p:nvSpPr>
        <p:spPr>
          <a:xfrm>
            <a:off x="358774" y="2039977"/>
            <a:ext cx="3054485" cy="161583"/>
          </a:xfrm>
          <a:prstGeom prst="rect">
            <a:avLst/>
          </a:prstGeom>
          <a:noFill/>
        </p:spPr>
        <p:txBody>
          <a:bodyPr wrap="square" lIns="0" tIns="0" rIns="0" bIns="0" rtlCol="0">
            <a:spAutoFit/>
          </a:bodyPr>
          <a:lstStyle/>
          <a:p>
            <a:pPr algn="l">
              <a:spcAft>
                <a:spcPts val="600"/>
              </a:spcAft>
            </a:pPr>
            <a:r>
              <a:rPr lang="da-DK" sz="1050" b="1" dirty="0">
                <a:solidFill>
                  <a:schemeClr val="accent1"/>
                </a:solidFill>
              </a:rPr>
              <a:t>Stamdata &amp; nøgletal (BIX)</a:t>
            </a:r>
          </a:p>
        </p:txBody>
      </p:sp>
      <p:sp>
        <p:nvSpPr>
          <p:cNvPr id="51" name="Rektangel 50">
            <a:extLst>
              <a:ext uri="{FF2B5EF4-FFF2-40B4-BE49-F238E27FC236}">
                <a16:creationId xmlns:a16="http://schemas.microsoft.com/office/drawing/2014/main" id="{402EB562-51BA-3993-E4E7-76F49B77CA5E}"/>
              </a:ext>
            </a:extLst>
          </p:cNvPr>
          <p:cNvSpPr/>
          <p:nvPr/>
        </p:nvSpPr>
        <p:spPr>
          <a:xfrm flipV="1">
            <a:off x="358774" y="2242175"/>
            <a:ext cx="5983547" cy="4571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dirty="0" err="1"/>
          </a:p>
        </p:txBody>
      </p:sp>
      <p:sp>
        <p:nvSpPr>
          <p:cNvPr id="52" name="Rektangel 51">
            <a:extLst>
              <a:ext uri="{FF2B5EF4-FFF2-40B4-BE49-F238E27FC236}">
                <a16:creationId xmlns:a16="http://schemas.microsoft.com/office/drawing/2014/main" id="{6E1BE039-FF60-383F-1DAB-2EDAC60800A1}"/>
              </a:ext>
            </a:extLst>
          </p:cNvPr>
          <p:cNvSpPr/>
          <p:nvPr/>
        </p:nvSpPr>
        <p:spPr>
          <a:xfrm>
            <a:off x="348256" y="2371036"/>
            <a:ext cx="3090753" cy="2341991"/>
          </a:xfrm>
          <a:prstGeom prst="rect">
            <a:avLst/>
          </a:prstGeom>
          <a:solidFill>
            <a:srgbClr val="E5EE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dirty="0" err="1"/>
          </a:p>
        </p:txBody>
      </p:sp>
      <p:sp>
        <p:nvSpPr>
          <p:cNvPr id="56" name="Tekstfelt 55">
            <a:extLst>
              <a:ext uri="{FF2B5EF4-FFF2-40B4-BE49-F238E27FC236}">
                <a16:creationId xmlns:a16="http://schemas.microsoft.com/office/drawing/2014/main" id="{E55EE45F-2221-AE4F-3B2C-89ED39C3674D}"/>
              </a:ext>
            </a:extLst>
          </p:cNvPr>
          <p:cNvSpPr txBox="1"/>
          <p:nvPr/>
        </p:nvSpPr>
        <p:spPr>
          <a:xfrm>
            <a:off x="447186" y="2507828"/>
            <a:ext cx="2608239" cy="1569660"/>
          </a:xfrm>
          <a:prstGeom prst="rect">
            <a:avLst/>
          </a:prstGeom>
          <a:noFill/>
        </p:spPr>
        <p:txBody>
          <a:bodyPr wrap="square" lIns="0" tIns="0" rIns="0" bIns="0" rtlCol="0">
            <a:spAutoFit/>
          </a:bodyPr>
          <a:lstStyle/>
          <a:p>
            <a:pPr algn="l">
              <a:spcAft>
                <a:spcPts val="600"/>
              </a:spcAft>
            </a:pPr>
            <a:r>
              <a:rPr lang="da-DK" sz="900" dirty="0">
                <a:solidFill>
                  <a:schemeClr val="accent1"/>
                </a:solidFill>
              </a:rPr>
              <a:t>ISN</a:t>
            </a:r>
          </a:p>
          <a:p>
            <a:pPr algn="l">
              <a:spcAft>
                <a:spcPts val="600"/>
              </a:spcAft>
            </a:pPr>
            <a:r>
              <a:rPr lang="da-DK" sz="900" dirty="0">
                <a:solidFill>
                  <a:schemeClr val="accent1"/>
                </a:solidFill>
              </a:rPr>
              <a:t>Investeringsunivers</a:t>
            </a:r>
          </a:p>
          <a:p>
            <a:pPr algn="l">
              <a:spcAft>
                <a:spcPts val="600"/>
              </a:spcAft>
            </a:pPr>
            <a:r>
              <a:rPr lang="da-DK" sz="900" dirty="0">
                <a:solidFill>
                  <a:schemeClr val="accent1"/>
                </a:solidFill>
              </a:rPr>
              <a:t>Porteføljeforvalter</a:t>
            </a:r>
            <a:br>
              <a:rPr lang="da-DK" sz="900" dirty="0">
                <a:solidFill>
                  <a:schemeClr val="accent1"/>
                </a:solidFill>
              </a:rPr>
            </a:br>
            <a:endParaRPr lang="da-DK" sz="900" dirty="0">
              <a:solidFill>
                <a:schemeClr val="accent1"/>
              </a:solidFill>
            </a:endParaRPr>
          </a:p>
          <a:p>
            <a:pPr algn="l">
              <a:spcAft>
                <a:spcPts val="600"/>
              </a:spcAft>
            </a:pPr>
            <a:endParaRPr lang="da-DK" sz="900" dirty="0">
              <a:solidFill>
                <a:schemeClr val="accent1"/>
              </a:solidFill>
            </a:endParaRPr>
          </a:p>
          <a:p>
            <a:pPr algn="l">
              <a:spcAft>
                <a:spcPts val="600"/>
              </a:spcAft>
            </a:pPr>
            <a:r>
              <a:rPr lang="da-DK" sz="900" dirty="0">
                <a:solidFill>
                  <a:schemeClr val="accent1"/>
                </a:solidFill>
              </a:rPr>
              <a:t>Samlet formue (mio. kr.)</a:t>
            </a:r>
          </a:p>
          <a:p>
            <a:pPr algn="l">
              <a:spcAft>
                <a:spcPts val="600"/>
              </a:spcAft>
            </a:pPr>
            <a:endParaRPr lang="da-DK" sz="900" dirty="0">
              <a:solidFill>
                <a:schemeClr val="accent1"/>
              </a:solidFill>
            </a:endParaRPr>
          </a:p>
          <a:p>
            <a:pPr algn="l">
              <a:spcAft>
                <a:spcPts val="600"/>
              </a:spcAft>
            </a:pPr>
            <a:r>
              <a:rPr lang="da-DK" sz="900" dirty="0">
                <a:solidFill>
                  <a:schemeClr val="accent1"/>
                </a:solidFill>
              </a:rPr>
              <a:t>Benchmark</a:t>
            </a:r>
          </a:p>
        </p:txBody>
      </p:sp>
      <p:sp>
        <p:nvSpPr>
          <p:cNvPr id="61" name="Tekstfelt 60">
            <a:extLst>
              <a:ext uri="{FF2B5EF4-FFF2-40B4-BE49-F238E27FC236}">
                <a16:creationId xmlns:a16="http://schemas.microsoft.com/office/drawing/2014/main" id="{80197E07-62A9-2517-B52B-693481F61398}"/>
              </a:ext>
            </a:extLst>
          </p:cNvPr>
          <p:cNvSpPr txBox="1"/>
          <p:nvPr/>
        </p:nvSpPr>
        <p:spPr>
          <a:xfrm>
            <a:off x="1729563" y="2507828"/>
            <a:ext cx="1618072" cy="1923604"/>
          </a:xfrm>
          <a:prstGeom prst="rect">
            <a:avLst/>
          </a:prstGeom>
          <a:noFill/>
        </p:spPr>
        <p:txBody>
          <a:bodyPr wrap="square" lIns="0" tIns="0" rIns="0" bIns="0" rtlCol="0">
            <a:spAutoFit/>
          </a:bodyPr>
          <a:lstStyle/>
          <a:p>
            <a:pPr algn="r">
              <a:spcAft>
                <a:spcPts val="600"/>
              </a:spcAft>
            </a:pPr>
            <a:r>
              <a:rPr lang="da-DK" sz="900" b="1" dirty="0">
                <a:solidFill>
                  <a:schemeClr val="accent1"/>
                </a:solidFill>
              </a:rPr>
              <a:t>DK0061133709</a:t>
            </a:r>
          </a:p>
          <a:p>
            <a:pPr algn="r">
              <a:spcAft>
                <a:spcPts val="600"/>
              </a:spcAft>
            </a:pPr>
            <a:r>
              <a:rPr lang="da-DK" sz="900" b="1" dirty="0">
                <a:solidFill>
                  <a:schemeClr val="accent1"/>
                </a:solidFill>
              </a:rPr>
              <a:t>Aktier</a:t>
            </a:r>
          </a:p>
          <a:p>
            <a:pPr algn="r">
              <a:spcAft>
                <a:spcPts val="600"/>
              </a:spcAft>
            </a:pPr>
            <a:r>
              <a:rPr lang="da-DK" sz="900" b="1" dirty="0">
                <a:solidFill>
                  <a:schemeClr val="accent1"/>
                </a:solidFill>
              </a:rPr>
              <a:t>BI Asset Management </a:t>
            </a:r>
            <a:br>
              <a:rPr lang="da-DK" sz="900" b="1" dirty="0">
                <a:solidFill>
                  <a:schemeClr val="accent1"/>
                </a:solidFill>
              </a:rPr>
            </a:br>
            <a:r>
              <a:rPr lang="da-DK" sz="900" b="1" dirty="0">
                <a:solidFill>
                  <a:schemeClr val="accent1"/>
                </a:solidFill>
              </a:rPr>
              <a:t>Fondsmæglerselskab A/S</a:t>
            </a:r>
          </a:p>
          <a:p>
            <a:pPr algn="r">
              <a:spcAft>
                <a:spcPts val="600"/>
              </a:spcAft>
            </a:pPr>
            <a:endParaRPr lang="da-DK" sz="900" b="1" dirty="0">
              <a:solidFill>
                <a:schemeClr val="accent1"/>
              </a:solidFill>
            </a:endParaRPr>
          </a:p>
          <a:p>
            <a:pPr algn="r">
              <a:spcAft>
                <a:spcPts val="600"/>
              </a:spcAft>
            </a:pPr>
            <a:r>
              <a:rPr lang="da-DK" sz="900" b="1" dirty="0">
                <a:solidFill>
                  <a:srgbClr val="001C43"/>
                </a:solidFill>
              </a:rPr>
              <a:t>9.069</a:t>
            </a:r>
          </a:p>
          <a:p>
            <a:pPr algn="r">
              <a:spcAft>
                <a:spcPts val="600"/>
              </a:spcAft>
            </a:pPr>
            <a:endParaRPr lang="da-DK" sz="900" b="1" dirty="0">
              <a:solidFill>
                <a:schemeClr val="accent1"/>
              </a:solidFill>
            </a:endParaRPr>
          </a:p>
          <a:p>
            <a:pPr algn="r">
              <a:spcAft>
                <a:spcPts val="600"/>
              </a:spcAft>
            </a:pPr>
            <a:r>
              <a:rPr lang="da-DK" sz="900" b="1" dirty="0">
                <a:solidFill>
                  <a:schemeClr val="accent1"/>
                </a:solidFill>
              </a:rPr>
              <a:t>MSCI World ESG Universal </a:t>
            </a:r>
            <a:br>
              <a:rPr lang="da-DK" sz="900" b="1" dirty="0">
                <a:solidFill>
                  <a:schemeClr val="accent1"/>
                </a:solidFill>
              </a:rPr>
            </a:br>
            <a:r>
              <a:rPr lang="da-DK" sz="900" b="1" dirty="0">
                <a:solidFill>
                  <a:schemeClr val="accent1"/>
                </a:solidFill>
              </a:rPr>
              <a:t>inkl. nettoudbytte</a:t>
            </a:r>
          </a:p>
          <a:p>
            <a:pPr algn="r">
              <a:spcAft>
                <a:spcPts val="600"/>
              </a:spcAft>
            </a:pPr>
            <a:endParaRPr lang="da-DK" sz="900" b="1" dirty="0">
              <a:solidFill>
                <a:schemeClr val="accent1"/>
              </a:solidFill>
            </a:endParaRPr>
          </a:p>
        </p:txBody>
      </p:sp>
      <p:sp>
        <p:nvSpPr>
          <p:cNvPr id="63" name="Rektangel 62">
            <a:extLst>
              <a:ext uri="{FF2B5EF4-FFF2-40B4-BE49-F238E27FC236}">
                <a16:creationId xmlns:a16="http://schemas.microsoft.com/office/drawing/2014/main" id="{A9075FCE-4BFE-E355-E46C-2F8FD8AFE980}"/>
              </a:ext>
            </a:extLst>
          </p:cNvPr>
          <p:cNvSpPr/>
          <p:nvPr/>
        </p:nvSpPr>
        <p:spPr>
          <a:xfrm>
            <a:off x="3497488" y="2376012"/>
            <a:ext cx="2844833" cy="2337015"/>
          </a:xfrm>
          <a:prstGeom prst="rect">
            <a:avLst/>
          </a:prstGeom>
          <a:solidFill>
            <a:srgbClr val="E5EE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dirty="0" err="1"/>
          </a:p>
        </p:txBody>
      </p:sp>
      <p:sp>
        <p:nvSpPr>
          <p:cNvPr id="59" name="Tekstfelt 58">
            <a:extLst>
              <a:ext uri="{FF2B5EF4-FFF2-40B4-BE49-F238E27FC236}">
                <a16:creationId xmlns:a16="http://schemas.microsoft.com/office/drawing/2014/main" id="{43747F34-DD38-C5E9-8597-8F7E5571C2ED}"/>
              </a:ext>
            </a:extLst>
          </p:cNvPr>
          <p:cNvSpPr txBox="1"/>
          <p:nvPr/>
        </p:nvSpPr>
        <p:spPr>
          <a:xfrm>
            <a:off x="3586438" y="2504795"/>
            <a:ext cx="1815294" cy="1431161"/>
          </a:xfrm>
          <a:prstGeom prst="rect">
            <a:avLst/>
          </a:prstGeom>
          <a:noFill/>
        </p:spPr>
        <p:txBody>
          <a:bodyPr wrap="square" lIns="0" tIns="0" rIns="0" bIns="0" rtlCol="0">
            <a:spAutoFit/>
          </a:bodyPr>
          <a:lstStyle/>
          <a:p>
            <a:pPr algn="l">
              <a:spcAft>
                <a:spcPts val="600"/>
              </a:spcAft>
            </a:pPr>
            <a:r>
              <a:rPr lang="da-DK" sz="900" dirty="0">
                <a:solidFill>
                  <a:schemeClr val="accent1"/>
                </a:solidFill>
              </a:rPr>
              <a:t>Omkostninger (TER)</a:t>
            </a:r>
          </a:p>
          <a:p>
            <a:pPr algn="l">
              <a:spcAft>
                <a:spcPts val="600"/>
              </a:spcAft>
            </a:pPr>
            <a:r>
              <a:rPr lang="da-DK" sz="900" dirty="0">
                <a:solidFill>
                  <a:schemeClr val="accent1"/>
                </a:solidFill>
              </a:rPr>
              <a:t>Transaktionsomkostninger</a:t>
            </a:r>
          </a:p>
          <a:p>
            <a:pPr algn="l">
              <a:spcAft>
                <a:spcPts val="600"/>
              </a:spcAft>
            </a:pPr>
            <a:r>
              <a:rPr lang="da-DK" sz="900" dirty="0">
                <a:solidFill>
                  <a:schemeClr val="accent1"/>
                </a:solidFill>
              </a:rPr>
              <a:t>Max. Emissionstillæg</a:t>
            </a:r>
          </a:p>
          <a:p>
            <a:pPr algn="l">
              <a:spcAft>
                <a:spcPts val="600"/>
              </a:spcAft>
            </a:pPr>
            <a:r>
              <a:rPr lang="da-DK" sz="900" dirty="0">
                <a:solidFill>
                  <a:schemeClr val="accent1"/>
                </a:solidFill>
              </a:rPr>
              <a:t>Max indløsningsfradrag</a:t>
            </a:r>
          </a:p>
          <a:p>
            <a:pPr algn="l">
              <a:spcAft>
                <a:spcPts val="600"/>
              </a:spcAft>
            </a:pPr>
            <a:r>
              <a:rPr lang="da-DK" sz="900" dirty="0">
                <a:solidFill>
                  <a:schemeClr val="accent1"/>
                </a:solidFill>
              </a:rPr>
              <a:t>Type</a:t>
            </a:r>
          </a:p>
          <a:p>
            <a:pPr algn="l">
              <a:spcAft>
                <a:spcPts val="600"/>
              </a:spcAft>
            </a:pPr>
            <a:r>
              <a:rPr lang="da-DK" sz="900" dirty="0">
                <a:solidFill>
                  <a:schemeClr val="accent1"/>
                </a:solidFill>
              </a:rPr>
              <a:t>Valuta</a:t>
            </a:r>
          </a:p>
          <a:p>
            <a:pPr algn="l">
              <a:spcAft>
                <a:spcPts val="600"/>
              </a:spcAft>
            </a:pPr>
            <a:r>
              <a:rPr lang="da-DK" sz="900" dirty="0">
                <a:solidFill>
                  <a:schemeClr val="accent1"/>
                </a:solidFill>
              </a:rPr>
              <a:t>Beskatningsform </a:t>
            </a:r>
          </a:p>
        </p:txBody>
      </p:sp>
      <p:sp>
        <p:nvSpPr>
          <p:cNvPr id="68" name="Tekstfelt 67">
            <a:extLst>
              <a:ext uri="{FF2B5EF4-FFF2-40B4-BE49-F238E27FC236}">
                <a16:creationId xmlns:a16="http://schemas.microsoft.com/office/drawing/2014/main" id="{13B76DC4-67DD-1019-8C04-206711C13559}"/>
              </a:ext>
            </a:extLst>
          </p:cNvPr>
          <p:cNvSpPr txBox="1"/>
          <p:nvPr/>
        </p:nvSpPr>
        <p:spPr>
          <a:xfrm>
            <a:off x="4820315" y="2506328"/>
            <a:ext cx="1426313" cy="1431161"/>
          </a:xfrm>
          <a:prstGeom prst="rect">
            <a:avLst/>
          </a:prstGeom>
          <a:noFill/>
        </p:spPr>
        <p:txBody>
          <a:bodyPr wrap="square" lIns="0" tIns="0" rIns="0" bIns="0" rtlCol="0">
            <a:spAutoFit/>
          </a:bodyPr>
          <a:lstStyle/>
          <a:p>
            <a:pPr algn="r">
              <a:spcAft>
                <a:spcPts val="600"/>
              </a:spcAft>
            </a:pPr>
            <a:r>
              <a:rPr lang="da-DK" sz="900" b="1" dirty="0">
                <a:solidFill>
                  <a:srgbClr val="001C43"/>
                </a:solidFill>
              </a:rPr>
              <a:t>0,51 %</a:t>
            </a:r>
          </a:p>
          <a:p>
            <a:pPr algn="r">
              <a:spcAft>
                <a:spcPts val="600"/>
              </a:spcAft>
            </a:pPr>
            <a:r>
              <a:rPr lang="da-DK" sz="900" b="1" dirty="0">
                <a:solidFill>
                  <a:srgbClr val="001C43"/>
                </a:solidFill>
              </a:rPr>
              <a:t>0,10 %</a:t>
            </a:r>
          </a:p>
          <a:p>
            <a:pPr algn="r">
              <a:spcAft>
                <a:spcPts val="600"/>
              </a:spcAft>
            </a:pPr>
            <a:r>
              <a:rPr lang="da-DK" sz="900" b="1" dirty="0">
                <a:solidFill>
                  <a:srgbClr val="001C43"/>
                </a:solidFill>
              </a:rPr>
              <a:t>0,17 %</a:t>
            </a:r>
          </a:p>
          <a:p>
            <a:pPr algn="r">
              <a:spcAft>
                <a:spcPts val="600"/>
              </a:spcAft>
            </a:pPr>
            <a:r>
              <a:rPr lang="da-DK" sz="900" b="1" dirty="0">
                <a:solidFill>
                  <a:srgbClr val="001C43"/>
                </a:solidFill>
              </a:rPr>
              <a:t>0,15 %</a:t>
            </a:r>
          </a:p>
          <a:p>
            <a:pPr algn="r">
              <a:spcAft>
                <a:spcPts val="600"/>
              </a:spcAft>
            </a:pPr>
            <a:r>
              <a:rPr lang="da-DK" sz="900" b="1" dirty="0">
                <a:solidFill>
                  <a:schemeClr val="accent1"/>
                </a:solidFill>
              </a:rPr>
              <a:t>Udbyttebetalende</a:t>
            </a:r>
          </a:p>
          <a:p>
            <a:pPr algn="r">
              <a:spcAft>
                <a:spcPts val="600"/>
              </a:spcAft>
            </a:pPr>
            <a:r>
              <a:rPr lang="da-DK" sz="900" b="1" dirty="0">
                <a:solidFill>
                  <a:schemeClr val="accent1"/>
                </a:solidFill>
              </a:rPr>
              <a:t>DKK</a:t>
            </a:r>
          </a:p>
          <a:p>
            <a:pPr algn="r">
              <a:spcAft>
                <a:spcPts val="600"/>
              </a:spcAft>
            </a:pPr>
            <a:r>
              <a:rPr lang="da-DK" sz="900" b="1" dirty="0">
                <a:solidFill>
                  <a:schemeClr val="accent1"/>
                </a:solidFill>
              </a:rPr>
              <a:t>Realisation</a:t>
            </a:r>
          </a:p>
        </p:txBody>
      </p:sp>
      <p:sp>
        <p:nvSpPr>
          <p:cNvPr id="69" name="Rektangel 68">
            <a:extLst>
              <a:ext uri="{FF2B5EF4-FFF2-40B4-BE49-F238E27FC236}">
                <a16:creationId xmlns:a16="http://schemas.microsoft.com/office/drawing/2014/main" id="{E93E8D19-C273-DE71-8F24-F8A926DF064D}"/>
              </a:ext>
            </a:extLst>
          </p:cNvPr>
          <p:cNvSpPr/>
          <p:nvPr/>
        </p:nvSpPr>
        <p:spPr>
          <a:xfrm>
            <a:off x="6589316" y="2386149"/>
            <a:ext cx="2592633" cy="2326878"/>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dirty="0" err="1"/>
          </a:p>
        </p:txBody>
      </p:sp>
      <p:sp>
        <p:nvSpPr>
          <p:cNvPr id="70" name="Tekstfelt 69">
            <a:extLst>
              <a:ext uri="{FF2B5EF4-FFF2-40B4-BE49-F238E27FC236}">
                <a16:creationId xmlns:a16="http://schemas.microsoft.com/office/drawing/2014/main" id="{E8DC5D64-CD29-EB59-6538-D7F7B8739C80}"/>
              </a:ext>
            </a:extLst>
          </p:cNvPr>
          <p:cNvSpPr txBox="1"/>
          <p:nvPr/>
        </p:nvSpPr>
        <p:spPr>
          <a:xfrm>
            <a:off x="6685009" y="2517965"/>
            <a:ext cx="2829811" cy="2000548"/>
          </a:xfrm>
          <a:prstGeom prst="rect">
            <a:avLst/>
          </a:prstGeom>
          <a:noFill/>
        </p:spPr>
        <p:txBody>
          <a:bodyPr wrap="square" lIns="0" tIns="0" rIns="0" bIns="0" rtlCol="0">
            <a:spAutoFit/>
          </a:bodyPr>
          <a:lstStyle/>
          <a:p>
            <a:pPr algn="l">
              <a:spcAft>
                <a:spcPts val="600"/>
              </a:spcAft>
            </a:pPr>
            <a:r>
              <a:rPr lang="da-DK" sz="900" dirty="0">
                <a:solidFill>
                  <a:schemeClr val="accent1"/>
                </a:solidFill>
              </a:rPr>
              <a:t>ISN</a:t>
            </a:r>
          </a:p>
          <a:p>
            <a:pPr algn="l">
              <a:spcAft>
                <a:spcPts val="600"/>
              </a:spcAft>
            </a:pPr>
            <a:r>
              <a:rPr lang="da-DK" sz="900" dirty="0">
                <a:solidFill>
                  <a:schemeClr val="accent1"/>
                </a:solidFill>
              </a:rPr>
              <a:t>Investeringsunivers</a:t>
            </a:r>
          </a:p>
          <a:p>
            <a:pPr algn="l">
              <a:spcAft>
                <a:spcPts val="600"/>
              </a:spcAft>
            </a:pPr>
            <a:r>
              <a:rPr lang="da-DK" sz="900" dirty="0">
                <a:solidFill>
                  <a:schemeClr val="accent1"/>
                </a:solidFill>
              </a:rPr>
              <a:t>Porteføljeforvalter </a:t>
            </a:r>
          </a:p>
          <a:p>
            <a:pPr algn="l">
              <a:spcAft>
                <a:spcPts val="600"/>
              </a:spcAft>
            </a:pPr>
            <a:endParaRPr lang="da-DK" sz="900" dirty="0">
              <a:solidFill>
                <a:schemeClr val="accent1"/>
              </a:solidFill>
            </a:endParaRPr>
          </a:p>
          <a:p>
            <a:pPr algn="l">
              <a:spcAft>
                <a:spcPts val="600"/>
              </a:spcAft>
            </a:pPr>
            <a:br>
              <a:rPr lang="da-DK" sz="900" dirty="0">
                <a:solidFill>
                  <a:schemeClr val="accent1"/>
                </a:solidFill>
              </a:rPr>
            </a:br>
            <a:r>
              <a:rPr lang="da-DK" sz="900" dirty="0">
                <a:solidFill>
                  <a:schemeClr val="accent1"/>
                </a:solidFill>
              </a:rPr>
              <a:t>Samlet formue (mio. USD) </a:t>
            </a:r>
          </a:p>
          <a:p>
            <a:pPr algn="l">
              <a:spcAft>
                <a:spcPts val="600"/>
              </a:spcAft>
            </a:pPr>
            <a:endParaRPr lang="da-DK" sz="900" dirty="0">
              <a:solidFill>
                <a:schemeClr val="accent1"/>
              </a:solidFill>
            </a:endParaRPr>
          </a:p>
          <a:p>
            <a:pPr algn="l">
              <a:spcAft>
                <a:spcPts val="600"/>
              </a:spcAft>
            </a:pPr>
            <a:r>
              <a:rPr lang="da-DK" sz="900" dirty="0">
                <a:solidFill>
                  <a:schemeClr val="accent1"/>
                </a:solidFill>
              </a:rPr>
              <a:t>Benchmark</a:t>
            </a:r>
          </a:p>
          <a:p>
            <a:pPr algn="l">
              <a:spcAft>
                <a:spcPts val="600"/>
              </a:spcAft>
            </a:pPr>
            <a:endParaRPr lang="da-DK" sz="900" dirty="0">
              <a:solidFill>
                <a:schemeClr val="accent1"/>
              </a:solidFill>
            </a:endParaRPr>
          </a:p>
          <a:p>
            <a:pPr algn="l">
              <a:spcAft>
                <a:spcPts val="600"/>
              </a:spcAft>
            </a:pPr>
            <a:endParaRPr lang="da-DK" sz="900" dirty="0">
              <a:solidFill>
                <a:schemeClr val="accent1"/>
              </a:solidFill>
            </a:endParaRPr>
          </a:p>
        </p:txBody>
      </p:sp>
      <p:sp>
        <p:nvSpPr>
          <p:cNvPr id="71" name="Tekstfelt 70">
            <a:extLst>
              <a:ext uri="{FF2B5EF4-FFF2-40B4-BE49-F238E27FC236}">
                <a16:creationId xmlns:a16="http://schemas.microsoft.com/office/drawing/2014/main" id="{25B68470-4E57-36B0-E336-BF9C3E1CFB21}"/>
              </a:ext>
            </a:extLst>
          </p:cNvPr>
          <p:cNvSpPr txBox="1"/>
          <p:nvPr/>
        </p:nvSpPr>
        <p:spPr>
          <a:xfrm>
            <a:off x="8466459" y="2517965"/>
            <a:ext cx="1618072" cy="353943"/>
          </a:xfrm>
          <a:prstGeom prst="rect">
            <a:avLst/>
          </a:prstGeom>
          <a:noFill/>
        </p:spPr>
        <p:txBody>
          <a:bodyPr wrap="square" lIns="0" tIns="0" rIns="0" bIns="0" rtlCol="0">
            <a:spAutoFit/>
          </a:bodyPr>
          <a:lstStyle/>
          <a:p>
            <a:pPr algn="r">
              <a:spcAft>
                <a:spcPts val="600"/>
              </a:spcAft>
            </a:pPr>
            <a:r>
              <a:rPr lang="da-DK" sz="900" b="1" dirty="0">
                <a:solidFill>
                  <a:schemeClr val="accent1"/>
                </a:solidFill>
              </a:rPr>
              <a:t>USD </a:t>
            </a:r>
          </a:p>
          <a:p>
            <a:pPr algn="r">
              <a:spcAft>
                <a:spcPts val="600"/>
              </a:spcAft>
            </a:pPr>
            <a:endParaRPr lang="da-DK" sz="900" b="1" dirty="0">
              <a:solidFill>
                <a:schemeClr val="accent1"/>
              </a:solidFill>
            </a:endParaRPr>
          </a:p>
        </p:txBody>
      </p:sp>
      <p:sp>
        <p:nvSpPr>
          <p:cNvPr id="72" name="Rektangel 71">
            <a:extLst>
              <a:ext uri="{FF2B5EF4-FFF2-40B4-BE49-F238E27FC236}">
                <a16:creationId xmlns:a16="http://schemas.microsoft.com/office/drawing/2014/main" id="{F96E58B2-0E36-4C57-01C2-E844CBCE0CE9}"/>
              </a:ext>
            </a:extLst>
          </p:cNvPr>
          <p:cNvSpPr/>
          <p:nvPr/>
        </p:nvSpPr>
        <p:spPr>
          <a:xfrm>
            <a:off x="9228006" y="2386149"/>
            <a:ext cx="2592295" cy="2326878"/>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dirty="0" err="1"/>
          </a:p>
        </p:txBody>
      </p:sp>
      <p:sp>
        <p:nvSpPr>
          <p:cNvPr id="73" name="Tekstfelt 72">
            <a:extLst>
              <a:ext uri="{FF2B5EF4-FFF2-40B4-BE49-F238E27FC236}">
                <a16:creationId xmlns:a16="http://schemas.microsoft.com/office/drawing/2014/main" id="{E3CBE684-B72F-649C-5A29-4DD1A2146EC0}"/>
              </a:ext>
            </a:extLst>
          </p:cNvPr>
          <p:cNvSpPr txBox="1"/>
          <p:nvPr/>
        </p:nvSpPr>
        <p:spPr>
          <a:xfrm>
            <a:off x="9275495" y="2504557"/>
            <a:ext cx="2592295" cy="2508379"/>
          </a:xfrm>
          <a:prstGeom prst="rect">
            <a:avLst/>
          </a:prstGeom>
          <a:noFill/>
        </p:spPr>
        <p:txBody>
          <a:bodyPr wrap="square" lIns="0" tIns="0" rIns="0" bIns="0" rtlCol="0">
            <a:spAutoFit/>
          </a:bodyPr>
          <a:lstStyle/>
          <a:p>
            <a:pPr>
              <a:spcAft>
                <a:spcPts val="600"/>
              </a:spcAft>
            </a:pPr>
            <a:r>
              <a:rPr lang="da-DK" sz="900" dirty="0">
                <a:solidFill>
                  <a:schemeClr val="accent1"/>
                </a:solidFill>
              </a:rPr>
              <a:t>Omkostninger (TER)</a:t>
            </a:r>
          </a:p>
          <a:p>
            <a:pPr>
              <a:spcAft>
                <a:spcPts val="600"/>
              </a:spcAft>
            </a:pPr>
            <a:r>
              <a:rPr lang="da-DK" sz="900" dirty="0">
                <a:solidFill>
                  <a:schemeClr val="accent1"/>
                </a:solidFill>
              </a:rPr>
              <a:t>Indtægt aktieudlån</a:t>
            </a:r>
          </a:p>
          <a:p>
            <a:pPr algn="l">
              <a:spcAft>
                <a:spcPts val="600"/>
              </a:spcAft>
            </a:pPr>
            <a:r>
              <a:rPr lang="da-DK" sz="900" dirty="0">
                <a:solidFill>
                  <a:schemeClr val="accent1"/>
                </a:solidFill>
              </a:rPr>
              <a:t>Rebalancering</a:t>
            </a:r>
          </a:p>
          <a:p>
            <a:pPr algn="l">
              <a:spcAft>
                <a:spcPts val="600"/>
              </a:spcAft>
            </a:pPr>
            <a:r>
              <a:rPr lang="da-DK" sz="900" dirty="0">
                <a:solidFill>
                  <a:schemeClr val="accent1"/>
                </a:solidFill>
              </a:rPr>
              <a:t>UCITS kompatibel</a:t>
            </a:r>
          </a:p>
          <a:p>
            <a:pPr algn="l">
              <a:spcAft>
                <a:spcPts val="600"/>
              </a:spcAft>
            </a:pPr>
            <a:r>
              <a:rPr lang="da-DK" sz="900" dirty="0">
                <a:solidFill>
                  <a:schemeClr val="accent1"/>
                </a:solidFill>
              </a:rPr>
              <a:t>Type</a:t>
            </a:r>
          </a:p>
          <a:p>
            <a:pPr algn="l">
              <a:spcAft>
                <a:spcPts val="600"/>
              </a:spcAft>
            </a:pPr>
            <a:r>
              <a:rPr lang="da-DK" sz="900" dirty="0">
                <a:solidFill>
                  <a:schemeClr val="accent1"/>
                </a:solidFill>
              </a:rPr>
              <a:t>Valuta</a:t>
            </a:r>
          </a:p>
          <a:p>
            <a:pPr algn="l">
              <a:spcAft>
                <a:spcPts val="600"/>
              </a:spcAft>
            </a:pPr>
            <a:r>
              <a:rPr lang="da-DK" sz="900" dirty="0">
                <a:solidFill>
                  <a:schemeClr val="accent1"/>
                </a:solidFill>
              </a:rPr>
              <a:t>Beskatningsform</a:t>
            </a:r>
          </a:p>
          <a:p>
            <a:pPr algn="l">
              <a:spcAft>
                <a:spcPts val="600"/>
              </a:spcAft>
            </a:pPr>
            <a:endParaRPr lang="da-DK" sz="900" dirty="0">
              <a:solidFill>
                <a:schemeClr val="accent1"/>
              </a:solidFill>
            </a:endParaRPr>
          </a:p>
          <a:p>
            <a:pPr algn="l">
              <a:spcAft>
                <a:spcPts val="600"/>
              </a:spcAft>
            </a:pPr>
            <a:endParaRPr lang="da-DK" sz="900" dirty="0">
              <a:solidFill>
                <a:schemeClr val="accent1"/>
              </a:solidFill>
            </a:endParaRPr>
          </a:p>
          <a:p>
            <a:pPr algn="l">
              <a:spcAft>
                <a:spcPts val="600"/>
              </a:spcAft>
            </a:pPr>
            <a:endParaRPr lang="da-DK" sz="900" dirty="0">
              <a:solidFill>
                <a:schemeClr val="accent1"/>
              </a:solidFill>
            </a:endParaRPr>
          </a:p>
          <a:p>
            <a:pPr algn="l">
              <a:spcAft>
                <a:spcPts val="600"/>
              </a:spcAft>
            </a:pPr>
            <a:endParaRPr lang="da-DK" sz="900" dirty="0">
              <a:solidFill>
                <a:schemeClr val="accent1"/>
              </a:solidFill>
            </a:endParaRPr>
          </a:p>
          <a:p>
            <a:pPr algn="l">
              <a:spcAft>
                <a:spcPts val="600"/>
              </a:spcAft>
            </a:pPr>
            <a:endParaRPr lang="da-DK" sz="900" dirty="0">
              <a:solidFill>
                <a:schemeClr val="accent1"/>
              </a:solidFill>
            </a:endParaRPr>
          </a:p>
        </p:txBody>
      </p:sp>
      <p:sp>
        <p:nvSpPr>
          <p:cNvPr id="74" name="Tekstfelt 73">
            <a:extLst>
              <a:ext uri="{FF2B5EF4-FFF2-40B4-BE49-F238E27FC236}">
                <a16:creationId xmlns:a16="http://schemas.microsoft.com/office/drawing/2014/main" id="{8AB8BF57-46F8-0C8F-18AC-528651A5FC61}"/>
              </a:ext>
            </a:extLst>
          </p:cNvPr>
          <p:cNvSpPr txBox="1"/>
          <p:nvPr/>
        </p:nvSpPr>
        <p:spPr>
          <a:xfrm>
            <a:off x="9891256" y="2516537"/>
            <a:ext cx="1809351" cy="1431161"/>
          </a:xfrm>
          <a:prstGeom prst="rect">
            <a:avLst/>
          </a:prstGeom>
          <a:noFill/>
        </p:spPr>
        <p:txBody>
          <a:bodyPr wrap="square" lIns="0" tIns="0" rIns="0" bIns="0" rtlCol="0">
            <a:spAutoFit/>
          </a:bodyPr>
          <a:lstStyle/>
          <a:p>
            <a:pPr algn="r">
              <a:spcAft>
                <a:spcPts val="600"/>
              </a:spcAft>
            </a:pPr>
            <a:r>
              <a:rPr lang="da-DK" sz="900" b="1" dirty="0">
                <a:solidFill>
                  <a:schemeClr val="accent1"/>
                </a:solidFill>
              </a:rPr>
              <a:t>0,50 %</a:t>
            </a:r>
          </a:p>
          <a:p>
            <a:pPr algn="r">
              <a:spcAft>
                <a:spcPts val="600"/>
              </a:spcAft>
            </a:pPr>
            <a:r>
              <a:rPr lang="da-DK" sz="900" b="1" dirty="0">
                <a:solidFill>
                  <a:srgbClr val="001C43"/>
                </a:solidFill>
              </a:rPr>
              <a:t>0,02 %</a:t>
            </a:r>
          </a:p>
          <a:p>
            <a:pPr algn="r">
              <a:spcAft>
                <a:spcPts val="600"/>
              </a:spcAft>
            </a:pPr>
            <a:r>
              <a:rPr lang="da-DK" sz="900" b="1" dirty="0">
                <a:solidFill>
                  <a:srgbClr val="001C43"/>
                </a:solidFill>
              </a:rPr>
              <a:t>Kvartalsvis</a:t>
            </a:r>
          </a:p>
          <a:p>
            <a:pPr algn="r">
              <a:spcAft>
                <a:spcPts val="600"/>
              </a:spcAft>
            </a:pPr>
            <a:r>
              <a:rPr lang="da-DK" sz="900" b="1" dirty="0">
                <a:solidFill>
                  <a:schemeClr val="accent1"/>
                </a:solidFill>
              </a:rPr>
              <a:t>Ja</a:t>
            </a:r>
          </a:p>
          <a:p>
            <a:pPr algn="r">
              <a:spcAft>
                <a:spcPts val="600"/>
              </a:spcAft>
            </a:pPr>
            <a:r>
              <a:rPr lang="da-DK" sz="900" b="1" dirty="0">
                <a:solidFill>
                  <a:schemeClr val="accent1"/>
                </a:solidFill>
              </a:rPr>
              <a:t>Udbyttebetalende</a:t>
            </a:r>
          </a:p>
          <a:p>
            <a:pPr algn="r">
              <a:spcAft>
                <a:spcPts val="600"/>
              </a:spcAft>
            </a:pPr>
            <a:r>
              <a:rPr lang="da-DK" sz="900" b="1" dirty="0">
                <a:solidFill>
                  <a:schemeClr val="accent1"/>
                </a:solidFill>
              </a:rPr>
              <a:t>USD</a:t>
            </a:r>
          </a:p>
          <a:p>
            <a:pPr algn="r">
              <a:spcAft>
                <a:spcPts val="600"/>
              </a:spcAft>
            </a:pPr>
            <a:r>
              <a:rPr lang="da-DK" sz="900" b="1" dirty="0">
                <a:solidFill>
                  <a:schemeClr val="accent1"/>
                </a:solidFill>
              </a:rPr>
              <a:t>Lagerbeskatning</a:t>
            </a:r>
          </a:p>
        </p:txBody>
      </p:sp>
      <p:sp>
        <p:nvSpPr>
          <p:cNvPr id="13" name="Oval 11">
            <a:extLst>
              <a:ext uri="{FF2B5EF4-FFF2-40B4-BE49-F238E27FC236}">
                <a16:creationId xmlns:a16="http://schemas.microsoft.com/office/drawing/2014/main" id="{954E2C01-5E18-2A21-BCF5-FFE0FBFEDED0}"/>
              </a:ext>
            </a:extLst>
          </p:cNvPr>
          <p:cNvSpPr/>
          <p:nvPr/>
        </p:nvSpPr>
        <p:spPr>
          <a:xfrm>
            <a:off x="11097637" y="4608159"/>
            <a:ext cx="481935" cy="481935"/>
          </a:xfrm>
          <a:prstGeom prst="ellipse">
            <a:avLst/>
          </a:prstGeom>
          <a:solidFill>
            <a:srgbClr val="005A69"/>
          </a:solidFill>
          <a:ln w="57150">
            <a:solidFill>
              <a:srgbClr val="005A69"/>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r>
              <a:rPr lang="da-DK" sz="2400" b="1" dirty="0"/>
              <a:t>!</a:t>
            </a:r>
            <a:endParaRPr lang="da-DK" sz="1400" b="1" noProof="0" dirty="0" err="1"/>
          </a:p>
        </p:txBody>
      </p:sp>
      <p:sp>
        <p:nvSpPr>
          <p:cNvPr id="78" name="Tekstfelt 77">
            <a:extLst>
              <a:ext uri="{FF2B5EF4-FFF2-40B4-BE49-F238E27FC236}">
                <a16:creationId xmlns:a16="http://schemas.microsoft.com/office/drawing/2014/main" id="{CFE83C7A-4AE4-F89E-4F8D-1525A689F7C2}"/>
              </a:ext>
            </a:extLst>
          </p:cNvPr>
          <p:cNvSpPr txBox="1"/>
          <p:nvPr/>
        </p:nvSpPr>
        <p:spPr>
          <a:xfrm>
            <a:off x="7276481" y="2524143"/>
            <a:ext cx="1809351" cy="1554272"/>
          </a:xfrm>
          <a:prstGeom prst="rect">
            <a:avLst/>
          </a:prstGeom>
          <a:noFill/>
        </p:spPr>
        <p:txBody>
          <a:bodyPr wrap="square" lIns="0" tIns="0" rIns="0" bIns="0" rtlCol="0">
            <a:spAutoFit/>
          </a:bodyPr>
          <a:lstStyle/>
          <a:p>
            <a:pPr algn="r">
              <a:spcAft>
                <a:spcPts val="600"/>
              </a:spcAft>
            </a:pPr>
            <a:r>
              <a:rPr lang="da-DK" sz="900" b="1" dirty="0">
                <a:solidFill>
                  <a:schemeClr val="accent1"/>
                </a:solidFill>
              </a:rPr>
              <a:t>IE00B0M62Q58</a:t>
            </a:r>
          </a:p>
          <a:p>
            <a:pPr algn="r">
              <a:spcAft>
                <a:spcPts val="600"/>
              </a:spcAft>
            </a:pPr>
            <a:r>
              <a:rPr lang="da-DK" sz="900" b="1" dirty="0">
                <a:solidFill>
                  <a:schemeClr val="accent1"/>
                </a:solidFill>
              </a:rPr>
              <a:t>Aktier</a:t>
            </a:r>
          </a:p>
          <a:p>
            <a:pPr algn="r">
              <a:spcAft>
                <a:spcPts val="600"/>
              </a:spcAft>
            </a:pPr>
            <a:r>
              <a:rPr lang="da-DK" sz="900" b="1" dirty="0">
                <a:solidFill>
                  <a:schemeClr val="accent1"/>
                </a:solidFill>
              </a:rPr>
              <a:t>BlackRock </a:t>
            </a:r>
            <a:r>
              <a:rPr lang="da-DK" sz="900" b="1" dirty="0">
                <a:solidFill>
                  <a:srgbClr val="001C43"/>
                </a:solidFill>
              </a:rPr>
              <a:t>Asset </a:t>
            </a:r>
            <a:br>
              <a:rPr lang="da-DK" sz="900" b="1" dirty="0">
                <a:solidFill>
                  <a:srgbClr val="001C43"/>
                </a:solidFill>
              </a:rPr>
            </a:br>
            <a:r>
              <a:rPr lang="da-DK" sz="900" b="1" dirty="0">
                <a:solidFill>
                  <a:srgbClr val="001C43"/>
                </a:solidFill>
              </a:rPr>
              <a:t>Management (Ireland)</a:t>
            </a:r>
            <a:br>
              <a:rPr lang="da-DK" sz="900" b="1" dirty="0">
                <a:solidFill>
                  <a:srgbClr val="001C43"/>
                </a:solidFill>
              </a:rPr>
            </a:br>
            <a:br>
              <a:rPr lang="da-DK" sz="900" b="1" dirty="0">
                <a:solidFill>
                  <a:srgbClr val="001C43"/>
                </a:solidFill>
              </a:rPr>
            </a:br>
            <a:br>
              <a:rPr lang="da-DK" sz="900" b="1" dirty="0">
                <a:solidFill>
                  <a:srgbClr val="001C43"/>
                </a:solidFill>
              </a:rPr>
            </a:br>
            <a:r>
              <a:rPr lang="da-DK" sz="900" b="1" dirty="0">
                <a:solidFill>
                  <a:srgbClr val="001C43"/>
                </a:solidFill>
              </a:rPr>
              <a:t>8,222</a:t>
            </a:r>
          </a:p>
          <a:p>
            <a:pPr algn="r">
              <a:spcAft>
                <a:spcPts val="600"/>
              </a:spcAft>
            </a:pPr>
            <a:endParaRPr lang="da-DK" sz="900" b="1" dirty="0">
              <a:solidFill>
                <a:srgbClr val="001C43"/>
              </a:solidFill>
            </a:endParaRPr>
          </a:p>
          <a:p>
            <a:pPr algn="r">
              <a:spcAft>
                <a:spcPts val="600"/>
              </a:spcAft>
            </a:pPr>
            <a:r>
              <a:rPr lang="da-DK" sz="900" b="1" dirty="0">
                <a:solidFill>
                  <a:srgbClr val="001C43"/>
                </a:solidFill>
              </a:rPr>
              <a:t>MSCI World Index </a:t>
            </a:r>
          </a:p>
        </p:txBody>
      </p:sp>
      <p:sp>
        <p:nvSpPr>
          <p:cNvPr id="79" name="Tekstfelt 78">
            <a:extLst>
              <a:ext uri="{FF2B5EF4-FFF2-40B4-BE49-F238E27FC236}">
                <a16:creationId xmlns:a16="http://schemas.microsoft.com/office/drawing/2014/main" id="{BAC5A960-5DE2-2ED6-C5D7-C14B42F66E01}"/>
              </a:ext>
            </a:extLst>
          </p:cNvPr>
          <p:cNvSpPr txBox="1"/>
          <p:nvPr/>
        </p:nvSpPr>
        <p:spPr>
          <a:xfrm>
            <a:off x="6589316" y="5065368"/>
            <a:ext cx="3054485" cy="214257"/>
          </a:xfrm>
          <a:prstGeom prst="rect">
            <a:avLst/>
          </a:prstGeom>
          <a:noFill/>
        </p:spPr>
        <p:txBody>
          <a:bodyPr wrap="square" lIns="0" tIns="0" rIns="0" bIns="0" rtlCol="0">
            <a:spAutoFit/>
          </a:bodyPr>
          <a:lstStyle/>
          <a:p>
            <a:pPr algn="l">
              <a:spcAft>
                <a:spcPts val="600"/>
              </a:spcAft>
            </a:pPr>
            <a:r>
              <a:rPr lang="da-DK" sz="1400" b="1" dirty="0">
                <a:solidFill>
                  <a:schemeClr val="accent1"/>
                </a:solidFill>
              </a:rPr>
              <a:t>Ishares MSCI World UCITS ETF</a:t>
            </a:r>
          </a:p>
        </p:txBody>
      </p:sp>
      <p:sp>
        <p:nvSpPr>
          <p:cNvPr id="3" name="Pladsholder til indhold 4">
            <a:extLst>
              <a:ext uri="{FF2B5EF4-FFF2-40B4-BE49-F238E27FC236}">
                <a16:creationId xmlns:a16="http://schemas.microsoft.com/office/drawing/2014/main" id="{451597AE-9455-533C-C17B-1A3D98F331C5}"/>
              </a:ext>
            </a:extLst>
          </p:cNvPr>
          <p:cNvSpPr txBox="1">
            <a:spLocks/>
          </p:cNvSpPr>
          <p:nvPr/>
        </p:nvSpPr>
        <p:spPr>
          <a:xfrm>
            <a:off x="10524153" y="2077726"/>
            <a:ext cx="1302488" cy="139263"/>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1000"/>
              </a:spcAft>
              <a:buFontTx/>
              <a:buNone/>
              <a:defRPr sz="800" b="0" i="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000"/>
              </a:spcAft>
              <a:buFontTx/>
              <a:buNone/>
              <a:defRPr sz="800" b="0" i="1" kern="1200">
                <a:solidFill>
                  <a:schemeClr val="accent1"/>
                </a:solidFill>
                <a:latin typeface="+mn-lt"/>
                <a:ea typeface="+mn-ea"/>
                <a:cs typeface="+mn-cs"/>
              </a:defRPr>
            </a:lvl2pPr>
            <a:lvl3pPr marL="0" indent="0" algn="l" defTabSz="914400" rtl="0" eaLnBrk="1" latinLnBrk="0" hangingPunct="1">
              <a:lnSpc>
                <a:spcPct val="100000"/>
              </a:lnSpc>
              <a:spcBef>
                <a:spcPts val="0"/>
              </a:spcBef>
              <a:spcAft>
                <a:spcPts val="1000"/>
              </a:spcAft>
              <a:buFontTx/>
              <a:buNone/>
              <a:defRPr sz="800" b="0" i="1"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1000"/>
              </a:spcAft>
              <a:buFontTx/>
              <a:buNone/>
              <a:defRPr sz="800" b="0" i="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1000"/>
              </a:spcAft>
              <a:buFontTx/>
              <a:buNone/>
              <a:tabLst/>
              <a:defRPr sz="800" b="0" i="1" kern="1200">
                <a:solidFill>
                  <a:schemeClr val="accent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Century Gothic" panose="020B0502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b="1" kern="1200" baseline="0">
                <a:solidFill>
                  <a:schemeClr val="accent1"/>
                </a:solidFill>
                <a:latin typeface="+mn-lt"/>
                <a:ea typeface="+mn-ea"/>
                <a:cs typeface="+mn-cs"/>
              </a:defRPr>
            </a:lvl9pPr>
          </a:lstStyle>
          <a:p>
            <a:pPr algn="r"/>
            <a:r>
              <a:rPr lang="da-DK" i="0" dirty="0"/>
              <a:t>Data pr. 8. august 2025</a:t>
            </a:r>
          </a:p>
        </p:txBody>
      </p:sp>
    </p:spTree>
    <p:extLst>
      <p:ext uri="{BB962C8B-B14F-4D97-AF65-F5344CB8AC3E}">
        <p14:creationId xmlns:p14="http://schemas.microsoft.com/office/powerpoint/2010/main" val="2124177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13232-8B09-D4EA-3B6B-5DA053443E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445273-01CD-372A-9CC4-F67C76A2F917}"/>
              </a:ext>
            </a:extLst>
          </p:cNvPr>
          <p:cNvSpPr>
            <a:spLocks noGrp="1"/>
          </p:cNvSpPr>
          <p:nvPr>
            <p:ph type="title"/>
          </p:nvPr>
        </p:nvSpPr>
        <p:spPr/>
        <p:txBody>
          <a:bodyPr/>
          <a:lstStyle/>
          <a:p>
            <a:r>
              <a:rPr lang="da-DK" dirty="0">
                <a:solidFill>
                  <a:schemeClr val="tx1"/>
                </a:solidFill>
              </a:rPr>
              <a:t>Afkastgraf BIX </a:t>
            </a:r>
            <a:r>
              <a:rPr lang="da-DK" dirty="0" err="1">
                <a:solidFill>
                  <a:schemeClr val="tx1"/>
                </a:solidFill>
              </a:rPr>
              <a:t>vs</a:t>
            </a:r>
            <a:r>
              <a:rPr lang="da-DK" dirty="0">
                <a:solidFill>
                  <a:schemeClr val="tx1"/>
                </a:solidFill>
              </a:rPr>
              <a:t> Ishares ETF World – næsten identisk</a:t>
            </a:r>
          </a:p>
        </p:txBody>
      </p:sp>
      <p:sp>
        <p:nvSpPr>
          <p:cNvPr id="8" name="Pladsholder til slidenummer 7">
            <a:extLst>
              <a:ext uri="{FF2B5EF4-FFF2-40B4-BE49-F238E27FC236}">
                <a16:creationId xmlns:a16="http://schemas.microsoft.com/office/drawing/2014/main" id="{312491FC-79F3-3068-6D10-77DB72805B21}"/>
              </a:ext>
            </a:extLst>
          </p:cNvPr>
          <p:cNvSpPr>
            <a:spLocks noGrp="1"/>
          </p:cNvSpPr>
          <p:nvPr>
            <p:ph type="sldNum" sz="quarter" idx="12"/>
          </p:nvPr>
        </p:nvSpPr>
        <p:spPr/>
        <p:txBody>
          <a:bodyPr/>
          <a:lstStyle/>
          <a:p>
            <a:fld id="{23AA811B-2EBD-4900-905E-5BE206449611}" type="slidenum">
              <a:rPr lang="da-DK" smtClean="0">
                <a:solidFill>
                  <a:schemeClr val="tx1"/>
                </a:solidFill>
              </a:rPr>
              <a:pPr/>
              <a:t>5</a:t>
            </a:fld>
            <a:endParaRPr lang="da-DK" dirty="0">
              <a:solidFill>
                <a:schemeClr val="tx1"/>
              </a:solidFill>
            </a:endParaRPr>
          </a:p>
        </p:txBody>
      </p:sp>
      <p:sp>
        <p:nvSpPr>
          <p:cNvPr id="6" name="Pladsholder til dato 5">
            <a:extLst>
              <a:ext uri="{FF2B5EF4-FFF2-40B4-BE49-F238E27FC236}">
                <a16:creationId xmlns:a16="http://schemas.microsoft.com/office/drawing/2014/main" id="{9D051973-D722-1FEA-3641-C94AEB8E7937}"/>
              </a:ext>
            </a:extLst>
          </p:cNvPr>
          <p:cNvSpPr>
            <a:spLocks noGrp="1"/>
          </p:cNvSpPr>
          <p:nvPr>
            <p:ph type="dt" sz="half" idx="13"/>
          </p:nvPr>
        </p:nvSpPr>
        <p:spPr/>
        <p:txBody>
          <a:bodyPr/>
          <a:lstStyle/>
          <a:p>
            <a:r>
              <a:rPr lang="da-DK" dirty="0">
                <a:solidFill>
                  <a:schemeClr val="tx1"/>
                </a:solidFill>
              </a:rPr>
              <a:t>August 2025</a:t>
            </a:r>
          </a:p>
        </p:txBody>
      </p:sp>
      <p:sp>
        <p:nvSpPr>
          <p:cNvPr id="7" name="Pladsholder til sidefod 6">
            <a:extLst>
              <a:ext uri="{FF2B5EF4-FFF2-40B4-BE49-F238E27FC236}">
                <a16:creationId xmlns:a16="http://schemas.microsoft.com/office/drawing/2014/main" id="{62A92539-4E8F-E310-3E77-8108A6B6ADD8}"/>
              </a:ext>
            </a:extLst>
          </p:cNvPr>
          <p:cNvSpPr>
            <a:spLocks noGrp="1"/>
          </p:cNvSpPr>
          <p:nvPr>
            <p:ph type="ftr" sz="quarter" idx="14"/>
          </p:nvPr>
        </p:nvSpPr>
        <p:spPr/>
        <p:txBody>
          <a:bodyPr/>
          <a:lstStyle/>
          <a:p>
            <a:endParaRPr lang="da-DK" dirty="0">
              <a:solidFill>
                <a:schemeClr val="tx1"/>
              </a:solidFill>
            </a:endParaRPr>
          </a:p>
        </p:txBody>
      </p:sp>
      <p:graphicFrame>
        <p:nvGraphicFramePr>
          <p:cNvPr id="5" name="Object 8">
            <a:extLst>
              <a:ext uri="{FF2B5EF4-FFF2-40B4-BE49-F238E27FC236}">
                <a16:creationId xmlns:a16="http://schemas.microsoft.com/office/drawing/2014/main" id="{9EB57A64-6FB6-F6FB-FECC-2334A15C5D9B}"/>
              </a:ext>
            </a:extLst>
          </p:cNvPr>
          <p:cNvGraphicFramePr>
            <a:graphicFrameLocks noChangeAspect="1"/>
          </p:cNvGraphicFramePr>
          <p:nvPr>
            <p:extLst>
              <p:ext uri="{D42A27DB-BD31-4B8C-83A1-F6EECF244321}">
                <p14:modId xmlns:p14="http://schemas.microsoft.com/office/powerpoint/2010/main" val="2063930559"/>
              </p:ext>
            </p:extLst>
          </p:nvPr>
        </p:nvGraphicFramePr>
        <p:xfrm>
          <a:off x="415669" y="1524138"/>
          <a:ext cx="10479088" cy="4762500"/>
        </p:xfrm>
        <a:graphic>
          <a:graphicData uri="http://schemas.openxmlformats.org/presentationml/2006/ole">
            <mc:AlternateContent xmlns:mc="http://schemas.openxmlformats.org/markup-compatibility/2006">
              <mc:Choice xmlns:v="urn:schemas-microsoft-com:vml" Requires="v">
                <p:oleObj name="Macrobond document" r:id="rId2" imgW="10478582" imgH="4762971" progId="Mbnd.mbnd">
                  <p:embed/>
                </p:oleObj>
              </mc:Choice>
              <mc:Fallback>
                <p:oleObj name="Macrobond document" r:id="rId2" imgW="10478582" imgH="4762971" progId="Mbnd.mbnd">
                  <p:embed/>
                  <p:pic>
                    <p:nvPicPr>
                      <p:cNvPr id="9" name="Object 8">
                        <a:extLst>
                          <a:ext uri="{FF2B5EF4-FFF2-40B4-BE49-F238E27FC236}">
                            <a16:creationId xmlns:a16="http://schemas.microsoft.com/office/drawing/2014/main" id="{6A603CB4-C634-1485-DCD5-C1C2AE21E139}"/>
                          </a:ext>
                        </a:extLst>
                      </p:cNvPr>
                      <p:cNvPicPr/>
                      <p:nvPr/>
                    </p:nvPicPr>
                    <p:blipFill>
                      <a:blip r:embed="rId3"/>
                      <a:stretch>
                        <a:fillRect/>
                      </a:stretch>
                    </p:blipFill>
                    <p:spPr>
                      <a:xfrm>
                        <a:off x="415669" y="1524138"/>
                        <a:ext cx="10479088" cy="4762500"/>
                      </a:xfrm>
                      <a:prstGeom prst="rect">
                        <a:avLst/>
                      </a:prstGeom>
                    </p:spPr>
                  </p:pic>
                </p:oleObj>
              </mc:Fallback>
            </mc:AlternateContent>
          </a:graphicData>
        </a:graphic>
      </p:graphicFrame>
    </p:spTree>
    <p:extLst>
      <p:ext uri="{BB962C8B-B14F-4D97-AF65-F5344CB8AC3E}">
        <p14:creationId xmlns:p14="http://schemas.microsoft.com/office/powerpoint/2010/main" val="3633396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lede 15" descr="Et billede, der indeholder skærmbillede, Grafik&#10;&#10;Automatisk genereret beskrivelse">
            <a:extLst>
              <a:ext uri="{FF2B5EF4-FFF2-40B4-BE49-F238E27FC236}">
                <a16:creationId xmlns:a16="http://schemas.microsoft.com/office/drawing/2014/main" id="{D3BB4F47-8429-09E1-A23D-6FCF05E39E8A}"/>
              </a:ext>
            </a:extLst>
          </p:cNvPr>
          <p:cNvPicPr>
            <a:picLocks noChangeAspect="1"/>
          </p:cNvPicPr>
          <p:nvPr/>
        </p:nvPicPr>
        <p:blipFill rotWithShape="1">
          <a:blip r:embed="rId2">
            <a:extLst>
              <a:ext uri="{28A0092B-C50C-407E-A947-70E740481C1C}">
                <a14:useLocalDpi xmlns:a14="http://schemas.microsoft.com/office/drawing/2010/main" val="0"/>
              </a:ext>
            </a:extLst>
          </a:blip>
          <a:srcRect r="47317"/>
          <a:stretch/>
        </p:blipFill>
        <p:spPr>
          <a:xfrm>
            <a:off x="4249003" y="0"/>
            <a:ext cx="7942997" cy="7237432"/>
          </a:xfrm>
          <a:prstGeom prst="rect">
            <a:avLst/>
          </a:prstGeom>
        </p:spPr>
      </p:pic>
      <p:sp>
        <p:nvSpPr>
          <p:cNvPr id="2" name="Titel 1">
            <a:extLst>
              <a:ext uri="{FF2B5EF4-FFF2-40B4-BE49-F238E27FC236}">
                <a16:creationId xmlns:a16="http://schemas.microsoft.com/office/drawing/2014/main" id="{B42A2DFE-F0BD-16A1-56D9-96082475C25A}"/>
              </a:ext>
            </a:extLst>
          </p:cNvPr>
          <p:cNvSpPr>
            <a:spLocks noGrp="1"/>
          </p:cNvSpPr>
          <p:nvPr>
            <p:ph type="title"/>
          </p:nvPr>
        </p:nvSpPr>
        <p:spPr>
          <a:xfrm>
            <a:off x="358775" y="358776"/>
            <a:ext cx="11472863" cy="717752"/>
          </a:xfrm>
        </p:spPr>
        <p:txBody>
          <a:bodyPr/>
          <a:lstStyle/>
          <a:p>
            <a:r>
              <a:rPr lang="da-DK" dirty="0"/>
              <a:t>Værd at have med i vurderingen</a:t>
            </a:r>
          </a:p>
        </p:txBody>
      </p:sp>
      <p:sp>
        <p:nvSpPr>
          <p:cNvPr id="3" name="Pladsholder til indhold 2">
            <a:extLst>
              <a:ext uri="{FF2B5EF4-FFF2-40B4-BE49-F238E27FC236}">
                <a16:creationId xmlns:a16="http://schemas.microsoft.com/office/drawing/2014/main" id="{EEF7F499-AFD0-E49C-FAA0-8663F523EC54}"/>
              </a:ext>
            </a:extLst>
          </p:cNvPr>
          <p:cNvSpPr>
            <a:spLocks noGrp="1"/>
          </p:cNvSpPr>
          <p:nvPr>
            <p:ph idx="1"/>
          </p:nvPr>
        </p:nvSpPr>
        <p:spPr>
          <a:xfrm>
            <a:off x="358775" y="2741354"/>
            <a:ext cx="4840546" cy="3000441"/>
          </a:xfrm>
        </p:spPr>
        <p:txBody>
          <a:bodyPr/>
          <a:lstStyle/>
          <a:p>
            <a:pPr>
              <a:buFont typeface="Arial" panose="020B0604020202020204" pitchFamily="34" charset="0"/>
              <a:buChar char="•"/>
            </a:pPr>
            <a:r>
              <a:rPr lang="da-DK" dirty="0" err="1"/>
              <a:t>ETF’er</a:t>
            </a:r>
            <a:r>
              <a:rPr lang="da-DK" dirty="0"/>
              <a:t> handles i valuta, eksempelvis USD – det vil sige, at der skal ske en veksling i første omgang fra DKK til USD for at købe EFT’en. Herefter sker der en valutaveksling i </a:t>
            </a:r>
            <a:r>
              <a:rPr lang="da-DK" dirty="0" err="1"/>
              <a:t>EFT’en</a:t>
            </a:r>
            <a:r>
              <a:rPr lang="da-DK" dirty="0"/>
              <a:t> for at købe de aktier, som ikke er amerikanske aktier, og som indgår i verdensindekset. Denne veksling ad flere omgange medfører valutavekslingsomkostninger.</a:t>
            </a:r>
          </a:p>
          <a:p>
            <a:pPr>
              <a:buFont typeface="Arial" panose="020B0604020202020204" pitchFamily="34" charset="0"/>
              <a:buChar char="•"/>
            </a:pPr>
            <a:r>
              <a:rPr lang="da-DK" dirty="0"/>
              <a:t>ETF er et udenlandsk papir – og opbevaring af udenlandske værdipapirer i et dansk depot koster udenlandske depotomkostninger. Disse trækkes løbende, da danske pengeinstitutter betaler for at  have </a:t>
            </a:r>
            <a:r>
              <a:rPr lang="da-DK" dirty="0" err="1"/>
              <a:t>ETF’en</a:t>
            </a:r>
            <a:r>
              <a:rPr lang="da-DK" dirty="0"/>
              <a:t> opbevaret hos en udenlandsk partner.</a:t>
            </a:r>
          </a:p>
          <a:p>
            <a:pPr marL="0" indent="0">
              <a:buNone/>
            </a:pPr>
            <a:endParaRPr lang="da-DK" dirty="0"/>
          </a:p>
          <a:p>
            <a:pPr marL="0" indent="0">
              <a:buNone/>
            </a:pPr>
            <a:endParaRPr lang="da-DK" dirty="0"/>
          </a:p>
        </p:txBody>
      </p:sp>
      <p:sp>
        <p:nvSpPr>
          <p:cNvPr id="6" name="Pladsholder til dato 5">
            <a:extLst>
              <a:ext uri="{FF2B5EF4-FFF2-40B4-BE49-F238E27FC236}">
                <a16:creationId xmlns:a16="http://schemas.microsoft.com/office/drawing/2014/main" id="{30EF81AD-8588-F8AC-469C-5018FC636BE2}"/>
              </a:ext>
            </a:extLst>
          </p:cNvPr>
          <p:cNvSpPr>
            <a:spLocks noGrp="1"/>
          </p:cNvSpPr>
          <p:nvPr>
            <p:ph type="dt" sz="half" idx="27"/>
          </p:nvPr>
        </p:nvSpPr>
        <p:spPr/>
        <p:txBody>
          <a:bodyPr/>
          <a:lstStyle/>
          <a:p>
            <a:r>
              <a:rPr lang="da-DK" dirty="0"/>
              <a:t>August 2025</a:t>
            </a:r>
          </a:p>
        </p:txBody>
      </p:sp>
      <p:sp>
        <p:nvSpPr>
          <p:cNvPr id="7" name="Pladsholder til sidefod 6">
            <a:extLst>
              <a:ext uri="{FF2B5EF4-FFF2-40B4-BE49-F238E27FC236}">
                <a16:creationId xmlns:a16="http://schemas.microsoft.com/office/drawing/2014/main" id="{53C91C5B-8995-C843-813B-4912A48975A5}"/>
              </a:ext>
            </a:extLst>
          </p:cNvPr>
          <p:cNvSpPr>
            <a:spLocks noGrp="1"/>
          </p:cNvSpPr>
          <p:nvPr>
            <p:ph type="ftr" sz="quarter" idx="28"/>
          </p:nvPr>
        </p:nvSpPr>
        <p:spPr/>
        <p:txBody>
          <a:bodyPr/>
          <a:lstStyle/>
          <a:p>
            <a:endParaRPr lang="da-DK" dirty="0"/>
          </a:p>
        </p:txBody>
      </p:sp>
      <p:sp>
        <p:nvSpPr>
          <p:cNvPr id="8" name="Pladsholder til slidenummer 7">
            <a:extLst>
              <a:ext uri="{FF2B5EF4-FFF2-40B4-BE49-F238E27FC236}">
                <a16:creationId xmlns:a16="http://schemas.microsoft.com/office/drawing/2014/main" id="{B861A155-3E8E-5A05-9DAE-B87979D3D273}"/>
              </a:ext>
            </a:extLst>
          </p:cNvPr>
          <p:cNvSpPr>
            <a:spLocks noGrp="1"/>
          </p:cNvSpPr>
          <p:nvPr>
            <p:ph type="sldNum" sz="quarter" idx="29"/>
          </p:nvPr>
        </p:nvSpPr>
        <p:spPr/>
        <p:txBody>
          <a:bodyPr/>
          <a:lstStyle/>
          <a:p>
            <a:fld id="{23AA811B-2EBD-4900-905E-5BE206449611}" type="slidenum">
              <a:rPr lang="da-DK" smtClean="0"/>
              <a:pPr/>
              <a:t>6</a:t>
            </a:fld>
            <a:endParaRPr lang="da-DK" dirty="0"/>
          </a:p>
        </p:txBody>
      </p:sp>
      <p:sp>
        <p:nvSpPr>
          <p:cNvPr id="10" name="Tekstfelt 9">
            <a:extLst>
              <a:ext uri="{FF2B5EF4-FFF2-40B4-BE49-F238E27FC236}">
                <a16:creationId xmlns:a16="http://schemas.microsoft.com/office/drawing/2014/main" id="{6ABAA054-0061-A1E6-0C7A-DC5E17F282F8}"/>
              </a:ext>
            </a:extLst>
          </p:cNvPr>
          <p:cNvSpPr txBox="1"/>
          <p:nvPr/>
        </p:nvSpPr>
        <p:spPr>
          <a:xfrm>
            <a:off x="358775" y="2328803"/>
            <a:ext cx="2723744" cy="215444"/>
          </a:xfrm>
          <a:prstGeom prst="rect">
            <a:avLst/>
          </a:prstGeom>
          <a:noFill/>
        </p:spPr>
        <p:txBody>
          <a:bodyPr wrap="square" lIns="0" tIns="0" rIns="0" bIns="0" rtlCol="0">
            <a:spAutoFit/>
          </a:bodyPr>
          <a:lstStyle/>
          <a:p>
            <a:pPr>
              <a:spcAft>
                <a:spcPts val="600"/>
              </a:spcAft>
            </a:pPr>
            <a:r>
              <a:rPr lang="da-DK" sz="1400" b="1" dirty="0">
                <a:solidFill>
                  <a:schemeClr val="accent1"/>
                </a:solidFill>
              </a:rPr>
              <a:t>Ishares ETF’er</a:t>
            </a:r>
          </a:p>
        </p:txBody>
      </p:sp>
      <p:sp>
        <p:nvSpPr>
          <p:cNvPr id="15" name="Pladsholder til indhold 2">
            <a:extLst>
              <a:ext uri="{FF2B5EF4-FFF2-40B4-BE49-F238E27FC236}">
                <a16:creationId xmlns:a16="http://schemas.microsoft.com/office/drawing/2014/main" id="{EF2738D5-D721-ACF5-1F78-0F39A95FF4B9}"/>
              </a:ext>
            </a:extLst>
          </p:cNvPr>
          <p:cNvSpPr txBox="1">
            <a:spLocks/>
          </p:cNvSpPr>
          <p:nvPr/>
        </p:nvSpPr>
        <p:spPr>
          <a:xfrm>
            <a:off x="6720668" y="2741354"/>
            <a:ext cx="4840546" cy="2293157"/>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1pPr>
            <a:lvl2pPr marL="54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2pPr>
            <a:lvl3pPr marL="81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Char char="​"/>
              <a:defRPr sz="14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Century Gothic" panose="020B0502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b="1" kern="1200" baseline="0">
                <a:solidFill>
                  <a:schemeClr val="accent1"/>
                </a:solidFill>
                <a:latin typeface="+mn-lt"/>
                <a:ea typeface="+mn-ea"/>
                <a:cs typeface="+mn-cs"/>
              </a:defRPr>
            </a:lvl9pPr>
          </a:lstStyle>
          <a:p>
            <a:pPr>
              <a:buFont typeface="Arial" panose="020B0604020202020204" pitchFamily="34" charset="0"/>
              <a:buChar char="•"/>
            </a:pPr>
            <a:r>
              <a:rPr lang="da-DK" dirty="0"/>
              <a:t>Ishares ETF World har ikke fokus på ESG</a:t>
            </a:r>
            <a:br>
              <a:rPr lang="da-DK" dirty="0"/>
            </a:br>
            <a:r>
              <a:rPr lang="da-DK" i="1" dirty="0"/>
              <a:t>”This fund </a:t>
            </a:r>
            <a:r>
              <a:rPr lang="da-DK" i="1" dirty="0" err="1"/>
              <a:t>does</a:t>
            </a:r>
            <a:r>
              <a:rPr lang="da-DK" i="1" dirty="0"/>
              <a:t> not </a:t>
            </a:r>
            <a:r>
              <a:rPr lang="da-DK" i="1" dirty="0" err="1"/>
              <a:t>seek</a:t>
            </a:r>
            <a:r>
              <a:rPr lang="da-DK" i="1" dirty="0"/>
              <a:t> to </a:t>
            </a:r>
            <a:r>
              <a:rPr lang="da-DK" i="1" dirty="0" err="1"/>
              <a:t>follow</a:t>
            </a:r>
            <a:r>
              <a:rPr lang="da-DK" i="1" dirty="0"/>
              <a:t> a </a:t>
            </a:r>
            <a:r>
              <a:rPr lang="da-DK" i="1" dirty="0" err="1"/>
              <a:t>sustainable</a:t>
            </a:r>
            <a:r>
              <a:rPr lang="da-DK" i="1" dirty="0"/>
              <a:t>, </a:t>
            </a:r>
            <a:r>
              <a:rPr lang="da-DK" i="1" dirty="0" err="1"/>
              <a:t>impact</a:t>
            </a:r>
            <a:r>
              <a:rPr lang="da-DK" i="1" dirty="0"/>
              <a:t> or ESG Investment </a:t>
            </a:r>
            <a:r>
              <a:rPr lang="da-DK" i="1" dirty="0" err="1"/>
              <a:t>strategy</a:t>
            </a:r>
            <a:r>
              <a:rPr lang="da-DK" i="1" dirty="0"/>
              <a:t>” (Prospekt Ishares ETF World).</a:t>
            </a:r>
          </a:p>
          <a:p>
            <a:pPr>
              <a:buFont typeface="Arial" panose="020B0604020202020204" pitchFamily="34" charset="0"/>
              <a:buChar char="•"/>
            </a:pPr>
            <a:r>
              <a:rPr lang="da-DK" dirty="0"/>
              <a:t>Pengeinstituttet har som regel ikke dybere indsigt i Ishares ETF’er, og kan derfor have svært ved at svare på spørgsmål til forvaltningen af disse.</a:t>
            </a:r>
          </a:p>
          <a:p>
            <a:pPr>
              <a:buFont typeface="Arial" panose="020B0604020202020204" pitchFamily="34" charset="0"/>
              <a:buChar char="•"/>
            </a:pPr>
            <a:r>
              <a:rPr lang="da-DK" dirty="0"/>
              <a:t>ETF’er benytter sig generelt af aktieudlån.</a:t>
            </a:r>
          </a:p>
          <a:p>
            <a:pPr marL="0" indent="0">
              <a:buFont typeface="Century Gothic" panose="020B0502020202020204" pitchFamily="34" charset="0"/>
              <a:buNone/>
            </a:pPr>
            <a:endParaRPr lang="da-DK" dirty="0"/>
          </a:p>
        </p:txBody>
      </p:sp>
    </p:spTree>
    <p:extLst>
      <p:ext uri="{BB962C8B-B14F-4D97-AF65-F5344CB8AC3E}">
        <p14:creationId xmlns:p14="http://schemas.microsoft.com/office/powerpoint/2010/main" val="1676721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lede 16">
            <a:extLst>
              <a:ext uri="{FF2B5EF4-FFF2-40B4-BE49-F238E27FC236}">
                <a16:creationId xmlns:a16="http://schemas.microsoft.com/office/drawing/2014/main" id="{E1C8DE36-913E-342A-0A63-A781AFE30CA6}"/>
              </a:ext>
            </a:extLst>
          </p:cNvPr>
          <p:cNvPicPr>
            <a:picLocks noChangeAspect="1"/>
          </p:cNvPicPr>
          <p:nvPr/>
        </p:nvPicPr>
        <p:blipFill rotWithShape="1">
          <a:blip r:embed="rId2">
            <a:extLst>
              <a:ext uri="{28A0092B-C50C-407E-A947-70E740481C1C}">
                <a14:useLocalDpi xmlns:a14="http://schemas.microsoft.com/office/drawing/2010/main" val="0"/>
              </a:ext>
            </a:extLst>
          </a:blip>
          <a:srcRect r="46348"/>
          <a:stretch/>
        </p:blipFill>
        <p:spPr>
          <a:xfrm>
            <a:off x="4253678" y="0"/>
            <a:ext cx="7938322" cy="7102549"/>
          </a:xfrm>
          <a:prstGeom prst="rect">
            <a:avLst/>
          </a:prstGeom>
        </p:spPr>
      </p:pic>
      <p:sp>
        <p:nvSpPr>
          <p:cNvPr id="2" name="Titel 1">
            <a:extLst>
              <a:ext uri="{FF2B5EF4-FFF2-40B4-BE49-F238E27FC236}">
                <a16:creationId xmlns:a16="http://schemas.microsoft.com/office/drawing/2014/main" id="{B42A2DFE-F0BD-16A1-56D9-96082475C25A}"/>
              </a:ext>
            </a:extLst>
          </p:cNvPr>
          <p:cNvSpPr>
            <a:spLocks noGrp="1"/>
          </p:cNvSpPr>
          <p:nvPr>
            <p:ph type="title"/>
          </p:nvPr>
        </p:nvSpPr>
        <p:spPr>
          <a:xfrm>
            <a:off x="358775" y="358776"/>
            <a:ext cx="11472863" cy="717752"/>
          </a:xfrm>
        </p:spPr>
        <p:txBody>
          <a:bodyPr/>
          <a:lstStyle/>
          <a:p>
            <a:r>
              <a:rPr lang="da-DK" dirty="0"/>
              <a:t>Værd at have med i vurderingen</a:t>
            </a:r>
          </a:p>
        </p:txBody>
      </p:sp>
      <p:sp>
        <p:nvSpPr>
          <p:cNvPr id="4" name="Pladsholder til indhold 3">
            <a:extLst>
              <a:ext uri="{FF2B5EF4-FFF2-40B4-BE49-F238E27FC236}">
                <a16:creationId xmlns:a16="http://schemas.microsoft.com/office/drawing/2014/main" id="{9458A246-DE72-DE4F-8277-112BF5305911}"/>
              </a:ext>
            </a:extLst>
          </p:cNvPr>
          <p:cNvSpPr>
            <a:spLocks noGrp="1"/>
          </p:cNvSpPr>
          <p:nvPr>
            <p:ph sz="half" idx="2"/>
          </p:nvPr>
        </p:nvSpPr>
        <p:spPr>
          <a:xfrm>
            <a:off x="358775" y="2720028"/>
            <a:ext cx="4569416" cy="1928291"/>
          </a:xfrm>
        </p:spPr>
        <p:txBody>
          <a:bodyPr/>
          <a:lstStyle/>
          <a:p>
            <a:pPr>
              <a:buFont typeface="Arial" panose="020B0604020202020204" pitchFamily="34" charset="0"/>
              <a:buChar char="•"/>
            </a:pPr>
            <a:r>
              <a:rPr lang="da-DK" dirty="0"/>
              <a:t>BIX handles i danske kroner. Derfor foretages kun valutaveksling, når de enkelte aktier købes</a:t>
            </a:r>
          </a:p>
          <a:p>
            <a:pPr>
              <a:buFont typeface="Arial" panose="020B0604020202020204" pitchFamily="34" charset="0"/>
              <a:buChar char="•"/>
            </a:pPr>
            <a:r>
              <a:rPr lang="da-DK" dirty="0"/>
              <a:t>Ingen aktieudlån</a:t>
            </a:r>
          </a:p>
          <a:p>
            <a:pPr>
              <a:buFont typeface="Arial" panose="020B0604020202020204" pitchFamily="34" charset="0"/>
              <a:buChar char="•"/>
            </a:pPr>
            <a:r>
              <a:rPr lang="da-DK" dirty="0"/>
              <a:t>Det er gratis at opbevare BIX fonde i dansk depot</a:t>
            </a:r>
          </a:p>
          <a:p>
            <a:pPr>
              <a:buFont typeface="Arial" panose="020B0604020202020204" pitchFamily="34" charset="0"/>
              <a:buChar char="•"/>
            </a:pPr>
            <a:r>
              <a:rPr lang="da-DK" dirty="0"/>
              <a:t>Replikerer markedets ca. 1.500 selskaber med ca. 1.100 af disse</a:t>
            </a:r>
          </a:p>
        </p:txBody>
      </p:sp>
      <p:sp>
        <p:nvSpPr>
          <p:cNvPr id="6" name="Pladsholder til dato 5">
            <a:extLst>
              <a:ext uri="{FF2B5EF4-FFF2-40B4-BE49-F238E27FC236}">
                <a16:creationId xmlns:a16="http://schemas.microsoft.com/office/drawing/2014/main" id="{30EF81AD-8588-F8AC-469C-5018FC636BE2}"/>
              </a:ext>
            </a:extLst>
          </p:cNvPr>
          <p:cNvSpPr>
            <a:spLocks noGrp="1"/>
          </p:cNvSpPr>
          <p:nvPr>
            <p:ph type="dt" sz="half" idx="27"/>
          </p:nvPr>
        </p:nvSpPr>
        <p:spPr/>
        <p:txBody>
          <a:bodyPr/>
          <a:lstStyle/>
          <a:p>
            <a:r>
              <a:rPr lang="da-DK" dirty="0"/>
              <a:t>August 2025</a:t>
            </a:r>
          </a:p>
        </p:txBody>
      </p:sp>
      <p:sp>
        <p:nvSpPr>
          <p:cNvPr id="7" name="Pladsholder til sidefod 6">
            <a:extLst>
              <a:ext uri="{FF2B5EF4-FFF2-40B4-BE49-F238E27FC236}">
                <a16:creationId xmlns:a16="http://schemas.microsoft.com/office/drawing/2014/main" id="{53C91C5B-8995-C843-813B-4912A48975A5}"/>
              </a:ext>
            </a:extLst>
          </p:cNvPr>
          <p:cNvSpPr>
            <a:spLocks noGrp="1"/>
          </p:cNvSpPr>
          <p:nvPr>
            <p:ph type="ftr" sz="quarter" idx="28"/>
          </p:nvPr>
        </p:nvSpPr>
        <p:spPr/>
        <p:txBody>
          <a:bodyPr/>
          <a:lstStyle/>
          <a:p>
            <a:endParaRPr lang="da-DK" dirty="0"/>
          </a:p>
        </p:txBody>
      </p:sp>
      <p:sp>
        <p:nvSpPr>
          <p:cNvPr id="8" name="Pladsholder til slidenummer 7">
            <a:extLst>
              <a:ext uri="{FF2B5EF4-FFF2-40B4-BE49-F238E27FC236}">
                <a16:creationId xmlns:a16="http://schemas.microsoft.com/office/drawing/2014/main" id="{B861A155-3E8E-5A05-9DAE-B87979D3D273}"/>
              </a:ext>
            </a:extLst>
          </p:cNvPr>
          <p:cNvSpPr>
            <a:spLocks noGrp="1"/>
          </p:cNvSpPr>
          <p:nvPr>
            <p:ph type="sldNum" sz="quarter" idx="29"/>
          </p:nvPr>
        </p:nvSpPr>
        <p:spPr/>
        <p:txBody>
          <a:bodyPr/>
          <a:lstStyle/>
          <a:p>
            <a:fld id="{23AA811B-2EBD-4900-905E-5BE206449611}" type="slidenum">
              <a:rPr lang="da-DK" smtClean="0"/>
              <a:pPr/>
              <a:t>7</a:t>
            </a:fld>
            <a:endParaRPr lang="da-DK" dirty="0"/>
          </a:p>
        </p:txBody>
      </p:sp>
      <p:sp>
        <p:nvSpPr>
          <p:cNvPr id="11" name="Tekstfelt 10">
            <a:extLst>
              <a:ext uri="{FF2B5EF4-FFF2-40B4-BE49-F238E27FC236}">
                <a16:creationId xmlns:a16="http://schemas.microsoft.com/office/drawing/2014/main" id="{3E21E10E-A7D2-19AF-DA9F-EA17C06C8EAD}"/>
              </a:ext>
            </a:extLst>
          </p:cNvPr>
          <p:cNvSpPr txBox="1"/>
          <p:nvPr/>
        </p:nvSpPr>
        <p:spPr>
          <a:xfrm>
            <a:off x="358775" y="2336657"/>
            <a:ext cx="2723744" cy="215444"/>
          </a:xfrm>
          <a:prstGeom prst="rect">
            <a:avLst/>
          </a:prstGeom>
          <a:noFill/>
        </p:spPr>
        <p:txBody>
          <a:bodyPr wrap="square" lIns="0" tIns="0" rIns="0" bIns="0" rtlCol="0">
            <a:spAutoFit/>
          </a:bodyPr>
          <a:lstStyle/>
          <a:p>
            <a:pPr>
              <a:spcAft>
                <a:spcPts val="600"/>
              </a:spcAft>
            </a:pPr>
            <a:r>
              <a:rPr lang="da-DK" sz="1400" b="1" dirty="0">
                <a:solidFill>
                  <a:schemeClr val="accent1"/>
                </a:solidFill>
              </a:rPr>
              <a:t>BIX fonde</a:t>
            </a:r>
          </a:p>
        </p:txBody>
      </p:sp>
      <p:sp>
        <p:nvSpPr>
          <p:cNvPr id="16" name="Pladsholder til indhold 3">
            <a:extLst>
              <a:ext uri="{FF2B5EF4-FFF2-40B4-BE49-F238E27FC236}">
                <a16:creationId xmlns:a16="http://schemas.microsoft.com/office/drawing/2014/main" id="{3B8EC946-EECD-12BF-6B15-55448A81560B}"/>
              </a:ext>
            </a:extLst>
          </p:cNvPr>
          <p:cNvSpPr txBox="1">
            <a:spLocks/>
          </p:cNvSpPr>
          <p:nvPr/>
        </p:nvSpPr>
        <p:spPr>
          <a:xfrm>
            <a:off x="6736663" y="1588967"/>
            <a:ext cx="4832414" cy="4190411"/>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1pPr>
            <a:lvl2pPr marL="54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2pPr>
            <a:lvl3pPr marL="81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Char char="​"/>
              <a:defRPr sz="14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Century Gothic" panose="020B0502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b="1" kern="1200" baseline="0">
                <a:solidFill>
                  <a:schemeClr val="accent1"/>
                </a:solidFill>
                <a:latin typeface="+mn-lt"/>
                <a:ea typeface="+mn-ea"/>
                <a:cs typeface="+mn-cs"/>
              </a:defRPr>
            </a:lvl9pPr>
          </a:lstStyle>
          <a:p>
            <a:pPr algn="l">
              <a:spcAft>
                <a:spcPts val="600"/>
              </a:spcAft>
              <a:buFont typeface="Arial" panose="020B0604020202020204" pitchFamily="34" charset="0"/>
              <a:buChar char="•"/>
            </a:pPr>
            <a:r>
              <a:rPr lang="da-DK" dirty="0"/>
              <a:t>BIX-fonde </a:t>
            </a:r>
            <a:r>
              <a:rPr lang="da-DK" sz="1400" dirty="0">
                <a:solidFill>
                  <a:schemeClr val="accent1"/>
                </a:solidFill>
              </a:rPr>
              <a:t>følger </a:t>
            </a:r>
            <a:r>
              <a:rPr lang="da-DK" sz="1400" dirty="0" err="1">
                <a:solidFill>
                  <a:schemeClr val="accent1"/>
                </a:solidFill>
              </a:rPr>
              <a:t>BankInvests</a:t>
            </a:r>
            <a:r>
              <a:rPr lang="da-DK" sz="1400" dirty="0">
                <a:solidFill>
                  <a:schemeClr val="accent1"/>
                </a:solidFill>
              </a:rPr>
              <a:t> politik for </a:t>
            </a:r>
            <a:r>
              <a:rPr lang="da-DK" dirty="0"/>
              <a:t>ansvarlighed og </a:t>
            </a:r>
            <a:r>
              <a:rPr lang="da-DK" sz="1400" dirty="0">
                <a:solidFill>
                  <a:schemeClr val="accent1"/>
                </a:solidFill>
              </a:rPr>
              <a:t>invester</a:t>
            </a:r>
            <a:r>
              <a:rPr lang="da-DK" dirty="0"/>
              <a:t>er</a:t>
            </a:r>
            <a:r>
              <a:rPr lang="da-DK" sz="1400" dirty="0">
                <a:solidFill>
                  <a:schemeClr val="accent1"/>
                </a:solidFill>
              </a:rPr>
              <a:t> ikke i følgende:</a:t>
            </a:r>
            <a:br>
              <a:rPr lang="da-DK" sz="1400" dirty="0">
                <a:solidFill>
                  <a:schemeClr val="accent1"/>
                </a:solidFill>
              </a:rPr>
            </a:br>
            <a:endParaRPr lang="da-DK" dirty="0">
              <a:solidFill>
                <a:schemeClr val="accent1"/>
              </a:solidFill>
              <a:effectLst/>
            </a:endParaRPr>
          </a:p>
          <a:p>
            <a:pPr marL="742950" lvl="1" indent="-285750">
              <a:buFont typeface="Arial" panose="020B0604020202020204" pitchFamily="34" charset="0"/>
              <a:buChar char="•"/>
            </a:pPr>
            <a:r>
              <a:rPr lang="da-DK" sz="1000" b="1" dirty="0">
                <a:solidFill>
                  <a:schemeClr val="accent1"/>
                </a:solidFill>
                <a:effectLst/>
                <a:latin typeface="Century Gothic" panose="020B0502020202020204" pitchFamily="34" charset="0"/>
                <a:ea typeface="Times New Roman" panose="02020603050405020304" pitchFamily="18" charset="0"/>
              </a:rPr>
              <a:t>Kontroversielle våben (fx klyngebomber)</a:t>
            </a:r>
            <a:endParaRPr lang="da-DK" sz="1100" b="1" dirty="0">
              <a:solidFill>
                <a:schemeClr val="accent1"/>
              </a:solidFill>
              <a:effectLst/>
              <a:latin typeface="Calibri" panose="020F0502020204030204" pitchFamily="34" charset="0"/>
              <a:ea typeface="Calibri" panose="020F0502020204030204" pitchFamily="34" charset="0"/>
            </a:endParaRPr>
          </a:p>
          <a:p>
            <a:pPr marL="742950" lvl="1" indent="-285750">
              <a:buFont typeface="Arial" panose="020B0604020202020204" pitchFamily="34" charset="0"/>
              <a:buChar char="•"/>
            </a:pPr>
            <a:r>
              <a:rPr lang="da-DK" sz="1000" b="1" dirty="0">
                <a:solidFill>
                  <a:schemeClr val="accent1"/>
                </a:solidFill>
                <a:effectLst/>
                <a:latin typeface="Century Gothic" panose="020B0502020202020204" pitchFamily="34" charset="0"/>
                <a:ea typeface="Times New Roman" panose="02020603050405020304" pitchFamily="18" charset="0"/>
              </a:rPr>
              <a:t>Kulminedrift (termisk)</a:t>
            </a:r>
            <a:endParaRPr lang="da-DK" sz="1100" b="1" dirty="0">
              <a:solidFill>
                <a:schemeClr val="accent1"/>
              </a:solidFill>
              <a:effectLst/>
              <a:latin typeface="Calibri" panose="020F0502020204030204" pitchFamily="34" charset="0"/>
              <a:ea typeface="Calibri" panose="020F0502020204030204" pitchFamily="34" charset="0"/>
            </a:endParaRPr>
          </a:p>
          <a:p>
            <a:pPr marL="742950" lvl="1" indent="-285750">
              <a:buFont typeface="Arial" panose="020B0604020202020204" pitchFamily="34" charset="0"/>
              <a:buChar char="•"/>
            </a:pPr>
            <a:r>
              <a:rPr lang="da-DK" sz="1000" b="1" dirty="0">
                <a:solidFill>
                  <a:schemeClr val="accent1"/>
                </a:solidFill>
                <a:effectLst/>
                <a:latin typeface="Century Gothic" panose="020B0502020202020204" pitchFamily="34" charset="0"/>
                <a:ea typeface="Times New Roman" panose="02020603050405020304" pitchFamily="18" charset="0"/>
              </a:rPr>
              <a:t>Udvinding af olie fra oliesand (miljøhensyn)</a:t>
            </a:r>
            <a:endParaRPr lang="da-DK" sz="1100" b="1" dirty="0">
              <a:solidFill>
                <a:schemeClr val="accent1"/>
              </a:solidFill>
              <a:effectLst/>
              <a:latin typeface="Calibri" panose="020F0502020204030204" pitchFamily="34" charset="0"/>
              <a:ea typeface="Calibri" panose="020F0502020204030204" pitchFamily="34" charset="0"/>
            </a:endParaRPr>
          </a:p>
          <a:p>
            <a:pPr marL="742950" lvl="1" indent="-285750">
              <a:buFont typeface="Arial" panose="020B0604020202020204" pitchFamily="34" charset="0"/>
              <a:buChar char="•"/>
            </a:pPr>
            <a:r>
              <a:rPr lang="da-DK" sz="1000" b="1" dirty="0">
                <a:solidFill>
                  <a:schemeClr val="accent1"/>
                </a:solidFill>
                <a:effectLst/>
                <a:latin typeface="Century Gothic" panose="020B0502020202020204" pitchFamily="34" charset="0"/>
                <a:ea typeface="Times New Roman" panose="02020603050405020304" pitchFamily="18" charset="0"/>
              </a:rPr>
              <a:t>Arctic Drilling (beskyttelse af særligt følsom natur)</a:t>
            </a:r>
            <a:endParaRPr lang="da-DK" sz="1100" b="1" dirty="0">
              <a:solidFill>
                <a:schemeClr val="accent1"/>
              </a:solidFill>
              <a:effectLst/>
              <a:latin typeface="Calibri" panose="020F0502020204030204" pitchFamily="34" charset="0"/>
              <a:ea typeface="Calibri" panose="020F0502020204030204" pitchFamily="34" charset="0"/>
            </a:endParaRPr>
          </a:p>
          <a:p>
            <a:pPr marL="742950" lvl="1" indent="-285750">
              <a:buFont typeface="Arial" panose="020B0604020202020204" pitchFamily="34" charset="0"/>
              <a:buChar char="•"/>
            </a:pPr>
            <a:r>
              <a:rPr lang="da-DK" sz="1000" b="1" dirty="0">
                <a:solidFill>
                  <a:schemeClr val="accent1"/>
                </a:solidFill>
                <a:effectLst/>
                <a:latin typeface="Century Gothic" panose="020B0502020202020204" pitchFamily="34" charset="0"/>
                <a:ea typeface="Times New Roman" panose="02020603050405020304" pitchFamily="18" charset="0"/>
              </a:rPr>
              <a:t>Tobaksproduktion og -salg</a:t>
            </a:r>
          </a:p>
          <a:p>
            <a:pPr marL="742950" lvl="1" indent="-285750">
              <a:buFont typeface="Arial" panose="020B0604020202020204" pitchFamily="34" charset="0"/>
              <a:buChar char="•"/>
            </a:pPr>
            <a:r>
              <a:rPr lang="da-DK" sz="1000" b="1" dirty="0">
                <a:solidFill>
                  <a:schemeClr val="accent1"/>
                </a:solidFill>
                <a:effectLst/>
                <a:latin typeface="Century Gothic" panose="020B0502020202020204" pitchFamily="34" charset="0"/>
                <a:ea typeface="Calibri" panose="020F0502020204030204" pitchFamily="34" charset="0"/>
              </a:rPr>
              <a:t>Selskaber med brud på UN Global Compact pri</a:t>
            </a:r>
            <a:r>
              <a:rPr lang="da-DK" sz="1000" b="1" dirty="0">
                <a:solidFill>
                  <a:schemeClr val="accent1"/>
                </a:solidFill>
                <a:latin typeface="Century Gothic" panose="020B0502020202020204" pitchFamily="34" charset="0"/>
                <a:ea typeface="Calibri" panose="020F0502020204030204" pitchFamily="34" charset="0"/>
              </a:rPr>
              <a:t>ncipper</a:t>
            </a:r>
          </a:p>
          <a:p>
            <a:pPr marL="742950" lvl="1" indent="-285750">
              <a:buFont typeface="Arial" panose="020B0604020202020204" pitchFamily="34" charset="0"/>
              <a:buChar char="•"/>
            </a:pPr>
            <a:r>
              <a:rPr lang="da-DK" sz="1000" b="1" dirty="0">
                <a:solidFill>
                  <a:schemeClr val="accent1"/>
                </a:solidFill>
                <a:latin typeface="Century Gothic" panose="020B0502020202020204" pitchFamily="34" charset="0"/>
                <a:ea typeface="Calibri" panose="020F0502020204030204" pitchFamily="34" charset="0"/>
              </a:rPr>
              <a:t>Selskaber med høj ESG-risiko (CCC-ratede)</a:t>
            </a:r>
            <a:br>
              <a:rPr lang="da-DK" sz="1000" dirty="0">
                <a:solidFill>
                  <a:schemeClr val="accent1"/>
                </a:solidFill>
                <a:latin typeface="Century Gothic" panose="020B0502020202020204" pitchFamily="34" charset="0"/>
                <a:ea typeface="Calibri" panose="020F0502020204030204" pitchFamily="34" charset="0"/>
              </a:rPr>
            </a:br>
            <a:endParaRPr lang="da-DK" sz="1000" dirty="0">
              <a:solidFill>
                <a:schemeClr val="accent1"/>
              </a:solidFill>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320841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descr="Et billede, der indeholder puslespil, puslespil/pusleopgave/krydsord&#10;&#10;Automatisk genereret beskrivelse">
            <a:extLst>
              <a:ext uri="{FF2B5EF4-FFF2-40B4-BE49-F238E27FC236}">
                <a16:creationId xmlns:a16="http://schemas.microsoft.com/office/drawing/2014/main" id="{1C3C30DE-0326-C47E-B372-33B6B1F4785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43" b="2443"/>
          <a:stretch>
            <a:fillRect/>
          </a:stretch>
        </p:blipFill>
        <p:spPr/>
      </p:pic>
      <p:sp>
        <p:nvSpPr>
          <p:cNvPr id="3" name="Pladsholder til dato 2">
            <a:extLst>
              <a:ext uri="{FF2B5EF4-FFF2-40B4-BE49-F238E27FC236}">
                <a16:creationId xmlns:a16="http://schemas.microsoft.com/office/drawing/2014/main" id="{DCE8A76E-6B61-4706-9D6F-42592931FB5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 b="0" i="0" u="none" strike="noStrike" kern="1200" cap="none" spc="0" normalizeH="0" baseline="0" noProof="0">
                <a:ln>
                  <a:noFill/>
                </a:ln>
                <a:noFill/>
                <a:effectLst/>
                <a:uLnTx/>
                <a:uFillTx/>
                <a:latin typeface="Century Gothic"/>
                <a:ea typeface="+mn-ea"/>
                <a:cs typeface="+mn-cs"/>
              </a:rPr>
              <a:t>Januar 2024</a:t>
            </a:r>
            <a:endParaRPr kumimoji="0" lang="da-DK" sz="100" b="0" i="0" u="none" strike="noStrike" kern="1200" cap="none" spc="0" normalizeH="0" baseline="0" noProof="0" dirty="0">
              <a:ln>
                <a:noFill/>
              </a:ln>
              <a:noFill/>
              <a:effectLst/>
              <a:uLnTx/>
              <a:uFillTx/>
              <a:latin typeface="Century Gothic"/>
              <a:ea typeface="+mn-ea"/>
              <a:cs typeface="+mn-cs"/>
            </a:endParaRPr>
          </a:p>
        </p:txBody>
      </p:sp>
      <p:sp>
        <p:nvSpPr>
          <p:cNvPr id="12" name="Pladsholder til sidefod 11">
            <a:extLst>
              <a:ext uri="{FF2B5EF4-FFF2-40B4-BE49-F238E27FC236}">
                <a16:creationId xmlns:a16="http://schemas.microsoft.com/office/drawing/2014/main" id="{940BEE6A-851D-4D8F-ABD7-92A18FE4D80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0" i="0" u="none" strike="noStrike" kern="1200" cap="none" spc="0" normalizeH="0" baseline="0" noProof="0" dirty="0">
              <a:ln>
                <a:noFill/>
              </a:ln>
              <a:noFill/>
              <a:effectLst/>
              <a:uLnTx/>
              <a:uFillTx/>
              <a:latin typeface="Century Gothic"/>
              <a:ea typeface="+mn-ea"/>
              <a:cs typeface="+mn-cs"/>
            </a:endParaRPr>
          </a:p>
        </p:txBody>
      </p:sp>
      <p:sp>
        <p:nvSpPr>
          <p:cNvPr id="5" name="Pladsholder til slidenummer 4">
            <a:extLst>
              <a:ext uri="{FF2B5EF4-FFF2-40B4-BE49-F238E27FC236}">
                <a16:creationId xmlns:a16="http://schemas.microsoft.com/office/drawing/2014/main" id="{35143110-BB55-40E1-AEF1-F3102DB9FC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600" b="0" i="0" u="none" strike="noStrike" kern="1200" cap="none" spc="0" normalizeH="0" baseline="0" noProof="0" smtClean="0">
                <a:ln>
                  <a:noFill/>
                </a:ln>
                <a:no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600" b="0" i="0" u="none" strike="noStrike" kern="1200" cap="none" spc="0" normalizeH="0" baseline="0" noProof="0" dirty="0">
              <a:ln>
                <a:noFill/>
              </a:ln>
              <a:noFill/>
              <a:effectLst/>
              <a:uLnTx/>
              <a:uFillTx/>
              <a:latin typeface="Century Gothic"/>
              <a:ea typeface="+mn-ea"/>
              <a:cs typeface="+mn-cs"/>
            </a:endParaRPr>
          </a:p>
        </p:txBody>
      </p:sp>
      <p:sp>
        <p:nvSpPr>
          <p:cNvPr id="6" name="Titel 5">
            <a:extLst>
              <a:ext uri="{FF2B5EF4-FFF2-40B4-BE49-F238E27FC236}">
                <a16:creationId xmlns:a16="http://schemas.microsoft.com/office/drawing/2014/main" id="{7FED3E7F-A7AC-44AD-A41E-187E54407DAC}"/>
              </a:ext>
            </a:extLst>
          </p:cNvPr>
          <p:cNvSpPr>
            <a:spLocks noGrp="1"/>
          </p:cNvSpPr>
          <p:nvPr>
            <p:ph type="ctrTitle"/>
          </p:nvPr>
        </p:nvSpPr>
        <p:spPr/>
        <p:txBody>
          <a:bodyPr/>
          <a:lstStyle/>
          <a:p>
            <a:r>
              <a:rPr lang="da-DK" sz="4400" dirty="0"/>
              <a:t>BankInvest </a:t>
            </a:r>
            <a:br>
              <a:rPr lang="da-DK" sz="4400" dirty="0"/>
            </a:br>
            <a:r>
              <a:rPr lang="da-DK" sz="4400" dirty="0"/>
              <a:t>Højt Udbytte Aktier</a:t>
            </a:r>
            <a:endParaRPr lang="da-DK" sz="1600" dirty="0"/>
          </a:p>
        </p:txBody>
      </p:sp>
    </p:spTree>
    <p:extLst>
      <p:ext uri="{BB962C8B-B14F-4D97-AF65-F5344CB8AC3E}">
        <p14:creationId xmlns:p14="http://schemas.microsoft.com/office/powerpoint/2010/main" val="3764294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B8FD8-A6C6-DDC3-DDE1-9306BD7C7B9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51C803-A9DE-4A50-4505-1EF0AAEEDB46}"/>
              </a:ext>
            </a:extLst>
          </p:cNvPr>
          <p:cNvSpPr>
            <a:spLocks noGrp="1"/>
          </p:cNvSpPr>
          <p:nvPr>
            <p:ph type="title"/>
          </p:nvPr>
        </p:nvSpPr>
        <p:spPr/>
        <p:txBody>
          <a:bodyPr/>
          <a:lstStyle/>
          <a:p>
            <a:r>
              <a:rPr lang="da-DK" dirty="0"/>
              <a:t>Afkastgraf siden produktet blev lanceret (2011-2025)</a:t>
            </a:r>
            <a:br>
              <a:rPr lang="da-DK" dirty="0"/>
            </a:br>
            <a:endParaRPr lang="da-DK" sz="2000" dirty="0"/>
          </a:p>
        </p:txBody>
      </p:sp>
      <p:sp>
        <p:nvSpPr>
          <p:cNvPr id="5" name="Pladsholder til slidenummer 4">
            <a:extLst>
              <a:ext uri="{FF2B5EF4-FFF2-40B4-BE49-F238E27FC236}">
                <a16:creationId xmlns:a16="http://schemas.microsoft.com/office/drawing/2014/main" id="{CFF391C0-75B8-8588-A68C-3817ADA5CB0B}"/>
              </a:ext>
            </a:extLst>
          </p:cNvPr>
          <p:cNvSpPr>
            <a:spLocks noGrp="1"/>
          </p:cNvSpPr>
          <p:nvPr>
            <p:ph type="sldNum" sz="quarter" idx="12"/>
          </p:nvPr>
        </p:nvSpPr>
        <p:spPr/>
        <p:txBody>
          <a:bodyPr/>
          <a:lstStyle/>
          <a:p>
            <a:fld id="{23AA811B-2EBD-4900-905E-5BE206449611}" type="slidenum">
              <a:rPr lang="da-DK" smtClean="0"/>
              <a:pPr/>
              <a:t>9</a:t>
            </a:fld>
            <a:endParaRPr lang="da-DK" dirty="0"/>
          </a:p>
        </p:txBody>
      </p:sp>
      <p:sp>
        <p:nvSpPr>
          <p:cNvPr id="6" name="Pladsholder til dato 5">
            <a:extLst>
              <a:ext uri="{FF2B5EF4-FFF2-40B4-BE49-F238E27FC236}">
                <a16:creationId xmlns:a16="http://schemas.microsoft.com/office/drawing/2014/main" id="{97289986-03D6-6E2A-8D16-67CECEE3D48B}"/>
              </a:ext>
            </a:extLst>
          </p:cNvPr>
          <p:cNvSpPr>
            <a:spLocks noGrp="1"/>
          </p:cNvSpPr>
          <p:nvPr>
            <p:ph type="dt" sz="half" idx="13"/>
          </p:nvPr>
        </p:nvSpPr>
        <p:spPr/>
        <p:txBody>
          <a:bodyPr/>
          <a:lstStyle/>
          <a:p>
            <a:r>
              <a:rPr lang="da-DK" dirty="0"/>
              <a:t>August 2025</a:t>
            </a:r>
          </a:p>
        </p:txBody>
      </p:sp>
      <p:sp>
        <p:nvSpPr>
          <p:cNvPr id="7" name="Pladsholder til sidefod 6">
            <a:extLst>
              <a:ext uri="{FF2B5EF4-FFF2-40B4-BE49-F238E27FC236}">
                <a16:creationId xmlns:a16="http://schemas.microsoft.com/office/drawing/2014/main" id="{ACD392C9-3CC5-89BA-3973-43C1E4FCD5EE}"/>
              </a:ext>
            </a:extLst>
          </p:cNvPr>
          <p:cNvSpPr>
            <a:spLocks noGrp="1"/>
          </p:cNvSpPr>
          <p:nvPr>
            <p:ph type="ftr" sz="quarter" idx="14"/>
          </p:nvPr>
        </p:nvSpPr>
        <p:spPr/>
        <p:txBody>
          <a:bodyPr/>
          <a:lstStyle/>
          <a:p>
            <a:endParaRPr lang="da-DK" dirty="0"/>
          </a:p>
        </p:txBody>
      </p:sp>
      <p:grpSp>
        <p:nvGrpSpPr>
          <p:cNvPr id="18" name="Gruppe 17">
            <a:extLst>
              <a:ext uri="{FF2B5EF4-FFF2-40B4-BE49-F238E27FC236}">
                <a16:creationId xmlns:a16="http://schemas.microsoft.com/office/drawing/2014/main" id="{6819260C-A637-F6A5-55B5-EA5A9938A737}"/>
              </a:ext>
            </a:extLst>
          </p:cNvPr>
          <p:cNvGrpSpPr/>
          <p:nvPr/>
        </p:nvGrpSpPr>
        <p:grpSpPr>
          <a:xfrm>
            <a:off x="1087875" y="4953711"/>
            <a:ext cx="9376673" cy="1281210"/>
            <a:chOff x="971547" y="4852129"/>
            <a:chExt cx="9376673" cy="1281210"/>
          </a:xfrm>
        </p:grpSpPr>
        <p:sp>
          <p:nvSpPr>
            <p:cNvPr id="4" name="Tekstfelt 3">
              <a:extLst>
                <a:ext uri="{FF2B5EF4-FFF2-40B4-BE49-F238E27FC236}">
                  <a16:creationId xmlns:a16="http://schemas.microsoft.com/office/drawing/2014/main" id="{C358C1D1-F28E-2B85-39A8-B15CFE395A57}"/>
                </a:ext>
              </a:extLst>
            </p:cNvPr>
            <p:cNvSpPr txBox="1"/>
            <p:nvPr/>
          </p:nvSpPr>
          <p:spPr>
            <a:xfrm>
              <a:off x="971548" y="4858479"/>
              <a:ext cx="4670425" cy="184666"/>
            </a:xfrm>
            <a:prstGeom prst="rect">
              <a:avLst/>
            </a:prstGeom>
            <a:noFill/>
          </p:spPr>
          <p:txBody>
            <a:bodyPr wrap="square" lIns="0" tIns="0" rIns="0" bIns="0" rtlCol="0">
              <a:spAutoFit/>
            </a:bodyPr>
            <a:lstStyle/>
            <a:p>
              <a:pPr algn="l">
                <a:spcAft>
                  <a:spcPts val="600"/>
                </a:spcAft>
              </a:pPr>
              <a:r>
                <a:rPr lang="da-DK" sz="1200" b="1" dirty="0">
                  <a:solidFill>
                    <a:schemeClr val="accent1"/>
                  </a:solidFill>
                </a:rPr>
                <a:t>Periode 12/05/2011 – 31/07/2025</a:t>
              </a:r>
            </a:p>
          </p:txBody>
        </p:sp>
        <p:sp>
          <p:nvSpPr>
            <p:cNvPr id="8" name="Tekstfelt 7">
              <a:extLst>
                <a:ext uri="{FF2B5EF4-FFF2-40B4-BE49-F238E27FC236}">
                  <a16:creationId xmlns:a16="http://schemas.microsoft.com/office/drawing/2014/main" id="{F2EB8A63-8605-2D8F-E26C-8894A7A5292E}"/>
                </a:ext>
              </a:extLst>
            </p:cNvPr>
            <p:cNvSpPr txBox="1"/>
            <p:nvPr/>
          </p:nvSpPr>
          <p:spPr>
            <a:xfrm>
              <a:off x="971547" y="5271565"/>
              <a:ext cx="9376672" cy="861774"/>
            </a:xfrm>
            <a:prstGeom prst="rect">
              <a:avLst/>
            </a:prstGeom>
            <a:noFill/>
          </p:spPr>
          <p:txBody>
            <a:bodyPr wrap="square" lIns="0" tIns="0" rIns="0" bIns="0" rtlCol="0">
              <a:spAutoFit/>
            </a:bodyPr>
            <a:lstStyle/>
            <a:p>
              <a:pPr algn="l">
                <a:spcAft>
                  <a:spcPts val="600"/>
                </a:spcAft>
              </a:pPr>
              <a:r>
                <a:rPr lang="da-DK" sz="1100" dirty="0">
                  <a:solidFill>
                    <a:schemeClr val="accent1"/>
                  </a:solidFill>
                </a:rPr>
                <a:t>BankInvest Højt Udbytte Aktier A i DKK, Retail</a:t>
              </a:r>
            </a:p>
            <a:p>
              <a:pPr algn="l">
                <a:spcAft>
                  <a:spcPts val="600"/>
                </a:spcAft>
              </a:pPr>
              <a:r>
                <a:rPr lang="da-DK" sz="1100" dirty="0">
                  <a:solidFill>
                    <a:schemeClr val="accent1"/>
                  </a:solidFill>
                </a:rPr>
                <a:t>Benchmark til BankInvest Højt Udbytte Aktier A i DKK*</a:t>
              </a:r>
            </a:p>
            <a:p>
              <a:pPr algn="l">
                <a:spcAft>
                  <a:spcPts val="600"/>
                </a:spcAft>
              </a:pPr>
              <a:r>
                <a:rPr lang="da-DK" sz="1100" b="1" dirty="0"/>
                <a:t>Merafkast (</a:t>
              </a:r>
              <a:r>
                <a:rPr lang="da-DK" sz="1100" b="1" dirty="0" err="1"/>
                <a:t>p.a</a:t>
              </a:r>
              <a:r>
                <a:rPr lang="da-DK" sz="1100" b="1" dirty="0"/>
                <a:t>)</a:t>
              </a:r>
            </a:p>
            <a:p>
              <a:pPr algn="r">
                <a:spcAft>
                  <a:spcPts val="600"/>
                </a:spcAft>
              </a:pPr>
              <a:r>
                <a:rPr lang="da-DK" sz="800" i="1" dirty="0"/>
                <a:t>*For perioder længere end 1 år</a:t>
              </a:r>
            </a:p>
          </p:txBody>
        </p:sp>
        <p:sp>
          <p:nvSpPr>
            <p:cNvPr id="9" name="Rektangel 8">
              <a:extLst>
                <a:ext uri="{FF2B5EF4-FFF2-40B4-BE49-F238E27FC236}">
                  <a16:creationId xmlns:a16="http://schemas.microsoft.com/office/drawing/2014/main" id="{574EF1EA-AF40-7169-2765-F6872391C071}"/>
                </a:ext>
              </a:extLst>
            </p:cNvPr>
            <p:cNvSpPr/>
            <p:nvPr/>
          </p:nvSpPr>
          <p:spPr>
            <a:xfrm>
              <a:off x="971549" y="5092285"/>
              <a:ext cx="5426074" cy="49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dirty="0" err="1"/>
            </a:p>
          </p:txBody>
        </p:sp>
        <p:sp>
          <p:nvSpPr>
            <p:cNvPr id="10" name="Rektangel 9">
              <a:extLst>
                <a:ext uri="{FF2B5EF4-FFF2-40B4-BE49-F238E27FC236}">
                  <a16:creationId xmlns:a16="http://schemas.microsoft.com/office/drawing/2014/main" id="{90E39D96-CC0F-6544-2156-55D4B9095494}"/>
                </a:ext>
              </a:extLst>
            </p:cNvPr>
            <p:cNvSpPr/>
            <p:nvPr/>
          </p:nvSpPr>
          <p:spPr>
            <a:xfrm flipV="1">
              <a:off x="6896629" y="5088670"/>
              <a:ext cx="1476292"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dirty="0" err="1"/>
            </a:p>
          </p:txBody>
        </p:sp>
        <p:sp>
          <p:nvSpPr>
            <p:cNvPr id="12" name="Rektangel 11">
              <a:extLst>
                <a:ext uri="{FF2B5EF4-FFF2-40B4-BE49-F238E27FC236}">
                  <a16:creationId xmlns:a16="http://schemas.microsoft.com/office/drawing/2014/main" id="{2C855288-65D4-52F0-8805-880C4AF9C5E3}"/>
                </a:ext>
              </a:extLst>
            </p:cNvPr>
            <p:cNvSpPr/>
            <p:nvPr/>
          </p:nvSpPr>
          <p:spPr>
            <a:xfrm flipV="1">
              <a:off x="8871927" y="5091155"/>
              <a:ext cx="1476292"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dirty="0" err="1"/>
            </a:p>
          </p:txBody>
        </p:sp>
        <p:sp>
          <p:nvSpPr>
            <p:cNvPr id="14" name="Tekstfelt 13">
              <a:extLst>
                <a:ext uri="{FF2B5EF4-FFF2-40B4-BE49-F238E27FC236}">
                  <a16:creationId xmlns:a16="http://schemas.microsoft.com/office/drawing/2014/main" id="{09B36AC7-40AE-E253-B360-7E565F5D52B7}"/>
                </a:ext>
              </a:extLst>
            </p:cNvPr>
            <p:cNvSpPr txBox="1"/>
            <p:nvPr/>
          </p:nvSpPr>
          <p:spPr>
            <a:xfrm>
              <a:off x="7681726" y="5272078"/>
              <a:ext cx="691195" cy="661720"/>
            </a:xfrm>
            <a:prstGeom prst="rect">
              <a:avLst/>
            </a:prstGeom>
            <a:noFill/>
          </p:spPr>
          <p:txBody>
            <a:bodyPr wrap="square" lIns="0" tIns="0" rIns="0" bIns="0" rtlCol="0">
              <a:spAutoFit/>
            </a:bodyPr>
            <a:lstStyle/>
            <a:p>
              <a:pPr algn="r">
                <a:spcAft>
                  <a:spcPts val="600"/>
                </a:spcAft>
              </a:pPr>
              <a:r>
                <a:rPr lang="da-DK" sz="1100" dirty="0">
                  <a:solidFill>
                    <a:schemeClr val="accent1"/>
                  </a:solidFill>
                </a:rPr>
                <a:t>243,34%</a:t>
              </a:r>
            </a:p>
            <a:p>
              <a:pPr algn="r">
                <a:spcAft>
                  <a:spcPts val="600"/>
                </a:spcAft>
              </a:pPr>
              <a:r>
                <a:rPr lang="da-DK" sz="1100" dirty="0">
                  <a:solidFill>
                    <a:schemeClr val="accent1"/>
                  </a:solidFill>
                </a:rPr>
                <a:t>231,05%</a:t>
              </a:r>
            </a:p>
            <a:p>
              <a:pPr algn="r">
                <a:spcAft>
                  <a:spcPts val="600"/>
                </a:spcAft>
              </a:pPr>
              <a:r>
                <a:rPr lang="da-DK" sz="1100" dirty="0">
                  <a:solidFill>
                    <a:schemeClr val="accent1"/>
                  </a:solidFill>
                </a:rPr>
                <a:t>12,29%</a:t>
              </a:r>
              <a:endParaRPr lang="da-DK" sz="1100" dirty="0">
                <a:solidFill>
                  <a:srgbClr val="C00000"/>
                </a:solidFill>
              </a:endParaRPr>
            </a:p>
          </p:txBody>
        </p:sp>
        <p:sp>
          <p:nvSpPr>
            <p:cNvPr id="15" name="Tekstfelt 14">
              <a:extLst>
                <a:ext uri="{FF2B5EF4-FFF2-40B4-BE49-F238E27FC236}">
                  <a16:creationId xmlns:a16="http://schemas.microsoft.com/office/drawing/2014/main" id="{DA19A584-DFCE-6745-BD6E-EBD74F48BA3F}"/>
                </a:ext>
              </a:extLst>
            </p:cNvPr>
            <p:cNvSpPr txBox="1"/>
            <p:nvPr/>
          </p:nvSpPr>
          <p:spPr>
            <a:xfrm>
              <a:off x="9657025" y="5271565"/>
              <a:ext cx="691195" cy="661720"/>
            </a:xfrm>
            <a:prstGeom prst="rect">
              <a:avLst/>
            </a:prstGeom>
            <a:noFill/>
          </p:spPr>
          <p:txBody>
            <a:bodyPr wrap="square" lIns="0" tIns="0" rIns="0" bIns="0" rtlCol="0">
              <a:spAutoFit/>
            </a:bodyPr>
            <a:lstStyle/>
            <a:p>
              <a:pPr algn="r">
                <a:spcAft>
                  <a:spcPts val="600"/>
                </a:spcAft>
              </a:pPr>
              <a:r>
                <a:rPr lang="da-DK" sz="1100" dirty="0">
                  <a:solidFill>
                    <a:schemeClr val="accent1"/>
                  </a:solidFill>
                </a:rPr>
                <a:t>9,05%</a:t>
              </a:r>
            </a:p>
            <a:p>
              <a:pPr algn="r">
                <a:spcAft>
                  <a:spcPts val="600"/>
                </a:spcAft>
              </a:pPr>
              <a:r>
                <a:rPr lang="da-DK" sz="1100" dirty="0">
                  <a:solidFill>
                    <a:schemeClr val="accent1"/>
                  </a:solidFill>
                </a:rPr>
                <a:t>8,77%</a:t>
              </a:r>
            </a:p>
            <a:p>
              <a:pPr algn="r">
                <a:spcAft>
                  <a:spcPts val="600"/>
                </a:spcAft>
              </a:pPr>
              <a:r>
                <a:rPr lang="da-DK" sz="1100" b="1" dirty="0"/>
                <a:t>0,28%</a:t>
              </a:r>
            </a:p>
          </p:txBody>
        </p:sp>
        <p:sp>
          <p:nvSpPr>
            <p:cNvPr id="16" name="Tekstfelt 15">
              <a:extLst>
                <a:ext uri="{FF2B5EF4-FFF2-40B4-BE49-F238E27FC236}">
                  <a16:creationId xmlns:a16="http://schemas.microsoft.com/office/drawing/2014/main" id="{4C785B06-8339-E8B7-5378-4A2E3B862A6D}"/>
                </a:ext>
              </a:extLst>
            </p:cNvPr>
            <p:cNvSpPr txBox="1"/>
            <p:nvPr/>
          </p:nvSpPr>
          <p:spPr>
            <a:xfrm>
              <a:off x="6949637" y="4852129"/>
              <a:ext cx="1423284" cy="184666"/>
            </a:xfrm>
            <a:prstGeom prst="rect">
              <a:avLst/>
            </a:prstGeom>
            <a:noFill/>
          </p:spPr>
          <p:txBody>
            <a:bodyPr wrap="square" lIns="0" tIns="0" rIns="0" bIns="0" rtlCol="0">
              <a:spAutoFit/>
            </a:bodyPr>
            <a:lstStyle/>
            <a:p>
              <a:pPr algn="r">
                <a:spcAft>
                  <a:spcPts val="600"/>
                </a:spcAft>
              </a:pPr>
              <a:r>
                <a:rPr lang="da-DK" sz="1200" b="1" dirty="0">
                  <a:solidFill>
                    <a:schemeClr val="accent1"/>
                  </a:solidFill>
                </a:rPr>
                <a:t>Total Afkast </a:t>
              </a:r>
            </a:p>
          </p:txBody>
        </p:sp>
        <p:sp>
          <p:nvSpPr>
            <p:cNvPr id="17" name="Tekstfelt 16">
              <a:extLst>
                <a:ext uri="{FF2B5EF4-FFF2-40B4-BE49-F238E27FC236}">
                  <a16:creationId xmlns:a16="http://schemas.microsoft.com/office/drawing/2014/main" id="{3947AA40-3E2E-4571-DED8-76C93A77FDDD}"/>
                </a:ext>
              </a:extLst>
            </p:cNvPr>
            <p:cNvSpPr txBox="1"/>
            <p:nvPr/>
          </p:nvSpPr>
          <p:spPr>
            <a:xfrm>
              <a:off x="8924935" y="4852129"/>
              <a:ext cx="1423284" cy="184666"/>
            </a:xfrm>
            <a:prstGeom prst="rect">
              <a:avLst/>
            </a:prstGeom>
            <a:noFill/>
          </p:spPr>
          <p:txBody>
            <a:bodyPr wrap="square" lIns="0" tIns="0" rIns="0" bIns="0" rtlCol="0">
              <a:spAutoFit/>
            </a:bodyPr>
            <a:lstStyle/>
            <a:p>
              <a:pPr algn="r">
                <a:spcAft>
                  <a:spcPts val="600"/>
                </a:spcAft>
              </a:pPr>
              <a:r>
                <a:rPr lang="da-DK" sz="1200" b="1" dirty="0">
                  <a:solidFill>
                    <a:schemeClr val="accent1"/>
                  </a:solidFill>
                </a:rPr>
                <a:t>Årligt Afkast</a:t>
              </a:r>
            </a:p>
          </p:txBody>
        </p:sp>
      </p:grpSp>
      <p:graphicFrame>
        <p:nvGraphicFramePr>
          <p:cNvPr id="3" name="Object 7">
            <a:extLst>
              <a:ext uri="{FF2B5EF4-FFF2-40B4-BE49-F238E27FC236}">
                <a16:creationId xmlns:a16="http://schemas.microsoft.com/office/drawing/2014/main" id="{6026DD41-8439-C184-CD5D-229ECC4DE41E}"/>
              </a:ext>
            </a:extLst>
          </p:cNvPr>
          <p:cNvGraphicFramePr>
            <a:graphicFrameLocks noChangeAspect="1"/>
          </p:cNvGraphicFramePr>
          <p:nvPr>
            <p:extLst>
              <p:ext uri="{D42A27DB-BD31-4B8C-83A1-F6EECF244321}">
                <p14:modId xmlns:p14="http://schemas.microsoft.com/office/powerpoint/2010/main" val="1994145390"/>
              </p:ext>
            </p:extLst>
          </p:nvPr>
        </p:nvGraphicFramePr>
        <p:xfrm>
          <a:off x="1466056" y="1103671"/>
          <a:ext cx="8128794" cy="3694347"/>
        </p:xfrm>
        <a:graphic>
          <a:graphicData uri="http://schemas.openxmlformats.org/presentationml/2006/ole">
            <mc:AlternateContent xmlns:mc="http://schemas.openxmlformats.org/markup-compatibility/2006">
              <mc:Choice xmlns:v="urn:schemas-microsoft-com:vml" Requires="v">
                <p:oleObj name="Macrobond document" r:id="rId2" imgW="10478582" imgH="4762971" progId="Mbnd.mbnd">
                  <p:embed/>
                </p:oleObj>
              </mc:Choice>
              <mc:Fallback>
                <p:oleObj name="Macrobond document" r:id="rId2" imgW="10478582" imgH="4762971" progId="Mbnd.mbnd">
                  <p:embed/>
                  <p:pic>
                    <p:nvPicPr>
                      <p:cNvPr id="8" name="Object 7">
                        <a:extLst>
                          <a:ext uri="{FF2B5EF4-FFF2-40B4-BE49-F238E27FC236}">
                            <a16:creationId xmlns:a16="http://schemas.microsoft.com/office/drawing/2014/main" id="{4C939769-6067-D98E-90C0-B6C0E4287D97}"/>
                          </a:ext>
                        </a:extLst>
                      </p:cNvPr>
                      <p:cNvPicPr/>
                      <p:nvPr/>
                    </p:nvPicPr>
                    <p:blipFill>
                      <a:blip r:embed="rId3"/>
                      <a:stretch>
                        <a:fillRect/>
                      </a:stretch>
                    </p:blipFill>
                    <p:spPr>
                      <a:xfrm>
                        <a:off x="1466056" y="1103671"/>
                        <a:ext cx="8128794" cy="3694347"/>
                      </a:xfrm>
                      <a:prstGeom prst="rect">
                        <a:avLst/>
                      </a:prstGeom>
                    </p:spPr>
                  </p:pic>
                </p:oleObj>
              </mc:Fallback>
            </mc:AlternateContent>
          </a:graphicData>
        </a:graphic>
      </p:graphicFrame>
    </p:spTree>
    <p:extLst>
      <p:ext uri="{BB962C8B-B14F-4D97-AF65-F5344CB8AC3E}">
        <p14:creationId xmlns:p14="http://schemas.microsoft.com/office/powerpoint/2010/main" val="7225481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ankInvest widescreen">
  <a:themeElements>
    <a:clrScheme name="BankInvest">
      <a:dk1>
        <a:sysClr val="windowText" lastClr="000000"/>
      </a:dk1>
      <a:lt1>
        <a:srgbClr val="FFFFFF"/>
      </a:lt1>
      <a:dk2>
        <a:srgbClr val="595959"/>
      </a:dk2>
      <a:lt2>
        <a:srgbClr val="EDECE6"/>
      </a:lt2>
      <a:accent1>
        <a:srgbClr val="002B5C"/>
      </a:accent1>
      <a:accent2>
        <a:srgbClr val="5CBEAF"/>
      </a:accent2>
      <a:accent3>
        <a:srgbClr val="014F59"/>
      </a:accent3>
      <a:accent4>
        <a:srgbClr val="30B2E7"/>
      </a:accent4>
      <a:accent5>
        <a:srgbClr val="DDD08A"/>
      </a:accent5>
      <a:accent6>
        <a:srgbClr val="DA5E4F"/>
      </a:accent6>
      <a:hlink>
        <a:srgbClr val="002B5C"/>
      </a:hlink>
      <a:folHlink>
        <a:srgbClr val="002B5C"/>
      </a:folHlink>
    </a:clrScheme>
    <a:fontScheme name="BankInves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spcAft>
            <a:spcPts val="600"/>
          </a:spcAft>
          <a:defRPr sz="14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600"/>
          </a:spcAft>
          <a:defRPr sz="1400" dirty="0" err="1" smtClean="0">
            <a:solidFill>
              <a:schemeClr val="accent1"/>
            </a:solidFill>
          </a:defRPr>
        </a:defPPr>
      </a:lstStyle>
    </a:txDef>
  </a:objectDefaults>
  <a:extraClrSchemeLst/>
  <a:extLst>
    <a:ext uri="{05A4C25C-085E-4340-85A3-A5531E510DB2}">
      <thm15:themeFamily xmlns:thm15="http://schemas.microsoft.com/office/thememl/2012/main" name="BankInvest widescreen template.potx" id="{BA893954-CA7A-4A6E-AF60-21FAA2D3B049}" vid="{E315C08F-E09D-4BAD-81A2-56EC081D726A}"/>
    </a:ext>
  </a:extLst>
</a:theme>
</file>

<file path=ppt/theme/theme2.xml><?xml version="1.0" encoding="utf-8"?>
<a:theme xmlns:a="http://schemas.openxmlformats.org/drawingml/2006/main" name="1_BankInvest widescreen">
  <a:themeElements>
    <a:clrScheme name="BankInvest">
      <a:dk1>
        <a:sysClr val="windowText" lastClr="000000"/>
      </a:dk1>
      <a:lt1>
        <a:srgbClr val="FFFFFF"/>
      </a:lt1>
      <a:dk2>
        <a:srgbClr val="595959"/>
      </a:dk2>
      <a:lt2>
        <a:srgbClr val="EDECE6"/>
      </a:lt2>
      <a:accent1>
        <a:srgbClr val="002B5C"/>
      </a:accent1>
      <a:accent2>
        <a:srgbClr val="5CBEAF"/>
      </a:accent2>
      <a:accent3>
        <a:srgbClr val="014F59"/>
      </a:accent3>
      <a:accent4>
        <a:srgbClr val="30B2E7"/>
      </a:accent4>
      <a:accent5>
        <a:srgbClr val="DDD08A"/>
      </a:accent5>
      <a:accent6>
        <a:srgbClr val="DA5E4F"/>
      </a:accent6>
      <a:hlink>
        <a:srgbClr val="002B5C"/>
      </a:hlink>
      <a:folHlink>
        <a:srgbClr val="002B5C"/>
      </a:folHlink>
    </a:clrScheme>
    <a:fontScheme name="BankInves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spcAft>
            <a:spcPts val="600"/>
          </a:spcAft>
          <a:defRPr sz="14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600"/>
          </a:spcAft>
          <a:defRPr sz="1400" dirty="0" err="1" smtClean="0">
            <a:solidFill>
              <a:schemeClr val="accent1"/>
            </a:solidFill>
          </a:defRPr>
        </a:defPPr>
      </a:lstStyle>
    </a:txDef>
  </a:objectDefaults>
  <a:extraClrSchemeLst/>
  <a:extLst>
    <a:ext uri="{05A4C25C-085E-4340-85A3-A5531E510DB2}">
      <thm15:themeFamily xmlns:thm15="http://schemas.microsoft.com/office/thememl/2012/main" name="BankInvest widescreen template.potx" id="{F344C104-5C23-4969-83EB-AFD0AC7B630E}" vid="{26AC0D76-CDD4-485A-BC9E-AAD459DD565F}"/>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443ebe9-de49-471a-b7e5-9f9abfafac0c}" enabled="0" method="" siteId="{3443ebe9-de49-471a-b7e5-9f9abfafac0c}" removed="1"/>
</clbl:labelList>
</file>

<file path=docProps/app.xml><?xml version="1.0" encoding="utf-8"?>
<Properties xmlns="http://schemas.openxmlformats.org/officeDocument/2006/extended-properties" xmlns:vt="http://schemas.openxmlformats.org/officeDocument/2006/docPropsVTypes">
  <Template>BankInvest widescreen template</Template>
  <TotalTime>373</TotalTime>
  <Words>941</Words>
  <Application>Microsoft Office PowerPoint</Application>
  <PresentationFormat>Widescreen</PresentationFormat>
  <Paragraphs>162</Paragraphs>
  <Slides>12</Slides>
  <Notes>3</Notes>
  <HiddenSlides>0</HiddenSlides>
  <MMClips>0</MMClips>
  <ScaleCrop>false</ScaleCrop>
  <HeadingPairs>
    <vt:vector size="8" baseType="variant">
      <vt:variant>
        <vt:lpstr>Benyttede skrifttyper</vt:lpstr>
      </vt:variant>
      <vt:variant>
        <vt:i4>3</vt:i4>
      </vt:variant>
      <vt:variant>
        <vt:lpstr>Tema</vt:lpstr>
      </vt:variant>
      <vt:variant>
        <vt:i4>2</vt:i4>
      </vt:variant>
      <vt:variant>
        <vt:lpstr>Integrerede OLE-servere</vt:lpstr>
      </vt:variant>
      <vt:variant>
        <vt:i4>1</vt:i4>
      </vt:variant>
      <vt:variant>
        <vt:lpstr>Slidetitler</vt:lpstr>
      </vt:variant>
      <vt:variant>
        <vt:i4>12</vt:i4>
      </vt:variant>
    </vt:vector>
  </HeadingPairs>
  <TitlesOfParts>
    <vt:vector size="18" baseType="lpstr">
      <vt:lpstr>Arial</vt:lpstr>
      <vt:lpstr>Calibri</vt:lpstr>
      <vt:lpstr>Century Gothic</vt:lpstr>
      <vt:lpstr>BankInvest widescreen</vt:lpstr>
      <vt:lpstr>1_BankInvest widescreen</vt:lpstr>
      <vt:lpstr>Macrobond document</vt:lpstr>
      <vt:lpstr>BIX fonde eller ETF’er</vt:lpstr>
      <vt:lpstr>Vores indeksfonde hedder BIX</vt:lpstr>
      <vt:lpstr>Beholdning i BIX &amp; beholdning i Ishares ETF er tæt på identisk</vt:lpstr>
      <vt:lpstr>Sammenligning af BIX &amp; ETF omkostninger</vt:lpstr>
      <vt:lpstr>Afkastgraf BIX vs Ishares ETF World – næsten identisk</vt:lpstr>
      <vt:lpstr>Værd at have med i vurderingen</vt:lpstr>
      <vt:lpstr>Værd at have med i vurderingen</vt:lpstr>
      <vt:lpstr>BankInvest  Højt Udbytte Aktier</vt:lpstr>
      <vt:lpstr>Afkastgraf siden produktet blev lanceret (2011-2025) </vt:lpstr>
      <vt:lpstr>BankInvest  Korte Danske Obligationer</vt:lpstr>
      <vt:lpstr>Afkastgraf de sidste 10 år (2013-2025) </vt:lpstr>
      <vt:lpstr>Disclaimer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Værdien af investeringsrådgivning</dc:title>
  <dc:creator>Miguel Torrandell</dc:creator>
  <cp:lastModifiedBy>Cecilie Klit Jørgensen</cp:lastModifiedBy>
  <cp:revision>7</cp:revision>
  <cp:lastPrinted>2025-08-11T12:06:22Z</cp:lastPrinted>
  <dcterms:created xsi:type="dcterms:W3CDTF">2020-03-05T07:58:16Z</dcterms:created>
  <dcterms:modified xsi:type="dcterms:W3CDTF">2025-08-14T12:11:49Z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